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35"/>
  </p:notesMasterIdLst>
  <p:sldIdLst>
    <p:sldId id="256" r:id="rId2"/>
    <p:sldId id="282" r:id="rId3"/>
    <p:sldId id="272" r:id="rId4"/>
    <p:sldId id="275" r:id="rId5"/>
    <p:sldId id="286" r:id="rId6"/>
    <p:sldId id="283" r:id="rId7"/>
    <p:sldId id="284" r:id="rId8"/>
    <p:sldId id="277" r:id="rId9"/>
    <p:sldId id="285" r:id="rId10"/>
    <p:sldId id="287" r:id="rId11"/>
    <p:sldId id="288" r:id="rId12"/>
    <p:sldId id="289" r:id="rId13"/>
    <p:sldId id="290" r:id="rId14"/>
    <p:sldId id="297" r:id="rId15"/>
    <p:sldId id="325" r:id="rId16"/>
    <p:sldId id="313" r:id="rId17"/>
    <p:sldId id="315" r:id="rId18"/>
    <p:sldId id="316" r:id="rId19"/>
    <p:sldId id="300" r:id="rId20"/>
    <p:sldId id="306" r:id="rId21"/>
    <p:sldId id="302" r:id="rId22"/>
    <p:sldId id="307" r:id="rId23"/>
    <p:sldId id="310" r:id="rId24"/>
    <p:sldId id="303" r:id="rId25"/>
    <p:sldId id="304" r:id="rId26"/>
    <p:sldId id="305" r:id="rId27"/>
    <p:sldId id="311" r:id="rId28"/>
    <p:sldId id="308" r:id="rId29"/>
    <p:sldId id="326" r:id="rId30"/>
    <p:sldId id="312" r:id="rId31"/>
    <p:sldId id="321" r:id="rId32"/>
    <p:sldId id="322" r:id="rId33"/>
    <p:sldId id="32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2"/>
    <p:restoredTop sz="88644" autoAdjust="0"/>
  </p:normalViewPr>
  <p:slideViewPr>
    <p:cSldViewPr snapToGrid="0" snapToObjects="1">
      <p:cViewPr varScale="1">
        <p:scale>
          <a:sx n="74" d="100"/>
          <a:sy n="74" d="100"/>
        </p:scale>
        <p:origin x="1176" y="91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54A0A-AC3B-47AD-81D1-35528974713C}" type="doc">
      <dgm:prSet loTypeId="urn:microsoft.com/office/officeart/2005/8/layout/cycle3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927669C-83B5-4E9C-8272-777CC7A663F3}">
      <dgm:prSet/>
      <dgm:spPr/>
      <dgm:t>
        <a:bodyPr/>
        <a:lstStyle/>
        <a:p>
          <a:r>
            <a:rPr lang="ko-KR" b="0" i="0" baseline="0" dirty="0" err="1">
              <a:latin typeface="+mj-ea"/>
              <a:ea typeface="+mj-ea"/>
            </a:rPr>
            <a:t>백묵병</a:t>
          </a:r>
          <a:endParaRPr lang="en-US" dirty="0">
            <a:latin typeface="+mj-ea"/>
            <a:ea typeface="+mj-ea"/>
          </a:endParaRPr>
        </a:p>
      </dgm:t>
    </dgm:pt>
    <dgm:pt modelId="{633402BE-AEB7-4374-820F-4E4B17DDDE92}" type="parTrans" cxnId="{E6F64BA7-D3AE-4BDE-9F02-02E80B50F8CE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338F0DE0-E8F1-4D39-8ACC-B439578E452C}" type="sibTrans" cxnId="{E6F64BA7-D3AE-4BDE-9F02-02E80B50F8CE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2F0F5343-C5D4-4064-AC51-5C5798E549CD}">
      <dgm:prSet/>
      <dgm:spPr/>
      <dgm:t>
        <a:bodyPr/>
        <a:lstStyle/>
        <a:p>
          <a:r>
            <a:rPr lang="ko-KR" altLang="en-US" dirty="0">
              <a:latin typeface="+mj-ea"/>
              <a:ea typeface="+mj-ea"/>
            </a:rPr>
            <a:t>향후 추가 연구</a:t>
          </a:r>
          <a:endParaRPr lang="en-US" dirty="0">
            <a:latin typeface="+mj-ea"/>
            <a:ea typeface="+mj-ea"/>
          </a:endParaRPr>
        </a:p>
      </dgm:t>
    </dgm:pt>
    <dgm:pt modelId="{A31E48A9-8CF1-4D7D-B0A4-306B65D23675}" type="parTrans" cxnId="{532722A4-0093-48E9-A381-97F7B16BFA69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01E2B323-5CBC-4CF4-9893-A768316C2AD9}" type="sibTrans" cxnId="{532722A4-0093-48E9-A381-97F7B16BFA69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65413AB1-2F28-49F6-809C-969977EC3B8B}">
      <dgm:prSet/>
      <dgm:spPr/>
      <dgm:t>
        <a:bodyPr/>
        <a:lstStyle/>
        <a:p>
          <a:r>
            <a:rPr lang="ko-KR" b="0" i="0" baseline="0" dirty="0">
              <a:latin typeface="+mj-ea"/>
              <a:ea typeface="+mj-ea"/>
            </a:rPr>
            <a:t> 감염 경로</a:t>
          </a:r>
          <a:endParaRPr lang="en-US" dirty="0">
            <a:latin typeface="+mj-ea"/>
            <a:ea typeface="+mj-ea"/>
          </a:endParaRPr>
        </a:p>
      </dgm:t>
    </dgm:pt>
    <dgm:pt modelId="{F1A5D98F-7213-47E1-B389-79FDF6035B48}" type="parTrans" cxnId="{A41ADFFE-7C08-42B8-A97A-F9AE824E5AEB}">
      <dgm:prSet/>
      <dgm:spPr/>
      <dgm:t>
        <a:bodyPr/>
        <a:lstStyle/>
        <a:p>
          <a:pPr latinLnBrk="1"/>
          <a:endParaRPr lang="ko-KR" altLang="en-US"/>
        </a:p>
      </dgm:t>
    </dgm:pt>
    <dgm:pt modelId="{B23D94B4-AAA7-4399-9367-759A06AC9AA2}" type="sibTrans" cxnId="{A41ADFFE-7C08-42B8-A97A-F9AE824E5AEB}">
      <dgm:prSet/>
      <dgm:spPr/>
      <dgm:t>
        <a:bodyPr/>
        <a:lstStyle/>
        <a:p>
          <a:pPr latinLnBrk="1"/>
          <a:endParaRPr lang="ko-KR" altLang="en-US"/>
        </a:p>
      </dgm:t>
    </dgm:pt>
    <dgm:pt modelId="{34C3C024-EE1D-4499-902C-067FD3482388}">
      <dgm:prSet/>
      <dgm:spPr/>
      <dgm:t>
        <a:bodyPr/>
        <a:lstStyle/>
        <a:p>
          <a:r>
            <a:rPr lang="ko-KR" altLang="en-US" dirty="0">
              <a:latin typeface="+mj-ea"/>
              <a:ea typeface="+mj-ea"/>
            </a:rPr>
            <a:t>감염 단계</a:t>
          </a:r>
          <a:endParaRPr lang="en-US" dirty="0">
            <a:latin typeface="+mj-ea"/>
            <a:ea typeface="+mj-ea"/>
          </a:endParaRPr>
        </a:p>
      </dgm:t>
    </dgm:pt>
    <dgm:pt modelId="{82DAE5A0-3328-4DF0-B31C-D7554193FD34}" type="parTrans" cxnId="{0CB21468-2ABF-4ECF-A57F-DD1D6B75C26E}">
      <dgm:prSet/>
      <dgm:spPr/>
      <dgm:t>
        <a:bodyPr/>
        <a:lstStyle/>
        <a:p>
          <a:pPr latinLnBrk="1"/>
          <a:endParaRPr lang="ko-KR" altLang="en-US"/>
        </a:p>
      </dgm:t>
    </dgm:pt>
    <dgm:pt modelId="{54C3F87D-5704-490B-8D75-452859A512FF}" type="sibTrans" cxnId="{0CB21468-2ABF-4ECF-A57F-DD1D6B75C26E}">
      <dgm:prSet/>
      <dgm:spPr/>
      <dgm:t>
        <a:bodyPr/>
        <a:lstStyle/>
        <a:p>
          <a:pPr latinLnBrk="1"/>
          <a:endParaRPr lang="ko-KR" altLang="en-US"/>
        </a:p>
      </dgm:t>
    </dgm:pt>
    <dgm:pt modelId="{9B8A214B-E1C8-480C-8B89-BB63E774F38C}">
      <dgm:prSet/>
      <dgm:spPr/>
      <dgm:t>
        <a:bodyPr/>
        <a:lstStyle/>
        <a:p>
          <a:r>
            <a:rPr lang="ko-KR" altLang="en-US" dirty="0">
              <a:latin typeface="+mj-ea"/>
              <a:ea typeface="+mj-ea"/>
            </a:rPr>
            <a:t>국내 지역별 </a:t>
          </a:r>
          <a:r>
            <a:rPr lang="ko-KR" altLang="en-US" dirty="0" err="1">
              <a:latin typeface="+mj-ea"/>
              <a:ea typeface="+mj-ea"/>
            </a:rPr>
            <a:t>백묵병</a:t>
          </a:r>
          <a:r>
            <a:rPr lang="ko-KR" altLang="en-US" dirty="0">
              <a:latin typeface="+mj-ea"/>
              <a:ea typeface="+mj-ea"/>
            </a:rPr>
            <a:t> 감염률</a:t>
          </a:r>
          <a:endParaRPr lang="en-US" dirty="0">
            <a:latin typeface="+mj-ea"/>
            <a:ea typeface="+mj-ea"/>
          </a:endParaRPr>
        </a:p>
      </dgm:t>
    </dgm:pt>
    <dgm:pt modelId="{16EEDFCF-2298-4B2A-97AE-AE55A8113825}" type="parTrans" cxnId="{15BBCEF3-E7F6-4369-86F0-248803562DE4}">
      <dgm:prSet/>
      <dgm:spPr/>
      <dgm:t>
        <a:bodyPr/>
        <a:lstStyle/>
        <a:p>
          <a:pPr latinLnBrk="1"/>
          <a:endParaRPr lang="ko-KR" altLang="en-US"/>
        </a:p>
      </dgm:t>
    </dgm:pt>
    <dgm:pt modelId="{E31FD77E-0B50-49E6-9527-4989A9CB3519}" type="sibTrans" cxnId="{15BBCEF3-E7F6-4369-86F0-248803562DE4}">
      <dgm:prSet/>
      <dgm:spPr/>
      <dgm:t>
        <a:bodyPr/>
        <a:lstStyle/>
        <a:p>
          <a:pPr latinLnBrk="1"/>
          <a:endParaRPr lang="ko-KR" altLang="en-US"/>
        </a:p>
      </dgm:t>
    </dgm:pt>
    <dgm:pt modelId="{1B1C5667-EA6F-48C1-9902-8D9ACBC2BD15}">
      <dgm:prSet/>
      <dgm:spPr/>
      <dgm:t>
        <a:bodyPr/>
        <a:lstStyle/>
        <a:p>
          <a:r>
            <a:rPr lang="ko-KR" altLang="en-US" dirty="0">
              <a:latin typeface="+mj-ea"/>
              <a:ea typeface="+mj-ea"/>
            </a:rPr>
            <a:t>국내 </a:t>
          </a:r>
          <a:r>
            <a:rPr lang="ko-KR" altLang="en-US" dirty="0" err="1">
              <a:latin typeface="+mj-ea"/>
              <a:ea typeface="+mj-ea"/>
            </a:rPr>
            <a:t>백묵병</a:t>
          </a:r>
          <a:r>
            <a:rPr lang="ko-KR" altLang="en-US" dirty="0">
              <a:latin typeface="+mj-ea"/>
              <a:ea typeface="+mj-ea"/>
            </a:rPr>
            <a:t> </a:t>
          </a:r>
          <a:r>
            <a:rPr lang="ko-KR" altLang="en-US" dirty="0" err="1">
              <a:latin typeface="+mj-ea"/>
              <a:ea typeface="+mj-ea"/>
            </a:rPr>
            <a:t>증가률</a:t>
          </a:r>
          <a:endParaRPr lang="en-US" dirty="0">
            <a:latin typeface="+mj-ea"/>
            <a:ea typeface="+mj-ea"/>
          </a:endParaRPr>
        </a:p>
      </dgm:t>
    </dgm:pt>
    <dgm:pt modelId="{CB0981C9-95AE-4232-B14B-FEE4E4C90928}" type="parTrans" cxnId="{9EFBA9B7-CDCE-4EA1-B99B-BAB3E00CEA7C}">
      <dgm:prSet/>
      <dgm:spPr/>
      <dgm:t>
        <a:bodyPr/>
        <a:lstStyle/>
        <a:p>
          <a:pPr latinLnBrk="1"/>
          <a:endParaRPr lang="ko-KR" altLang="en-US"/>
        </a:p>
      </dgm:t>
    </dgm:pt>
    <dgm:pt modelId="{F307B023-D19F-4E45-ADC2-25CDCD125437}" type="sibTrans" cxnId="{9EFBA9B7-CDCE-4EA1-B99B-BAB3E00CEA7C}">
      <dgm:prSet/>
      <dgm:spPr/>
      <dgm:t>
        <a:bodyPr/>
        <a:lstStyle/>
        <a:p>
          <a:pPr latinLnBrk="1"/>
          <a:endParaRPr lang="ko-KR" altLang="en-US"/>
        </a:p>
      </dgm:t>
    </dgm:pt>
    <dgm:pt modelId="{F917CB0A-5544-48C9-8AA3-55278C276524}">
      <dgm:prSet/>
      <dgm:spPr/>
      <dgm:t>
        <a:bodyPr/>
        <a:lstStyle/>
        <a:p>
          <a:r>
            <a:rPr lang="ko-KR" b="0" i="0" baseline="0" dirty="0">
              <a:latin typeface="+mj-ea"/>
              <a:ea typeface="+mj-ea"/>
            </a:rPr>
            <a:t>백묵병의 계절별 유병률과 주요 원인</a:t>
          </a:r>
          <a:endParaRPr lang="en-US" dirty="0">
            <a:latin typeface="+mj-ea"/>
            <a:ea typeface="+mj-ea"/>
          </a:endParaRPr>
        </a:p>
      </dgm:t>
    </dgm:pt>
    <dgm:pt modelId="{84B7B098-7935-4F29-BFC5-052DCAAC64A3}" type="parTrans" cxnId="{54FF20C3-86C2-465B-B574-7E6A047FE042}">
      <dgm:prSet/>
      <dgm:spPr/>
      <dgm:t>
        <a:bodyPr/>
        <a:lstStyle/>
        <a:p>
          <a:pPr latinLnBrk="1"/>
          <a:endParaRPr lang="ko-KR" altLang="en-US"/>
        </a:p>
      </dgm:t>
    </dgm:pt>
    <dgm:pt modelId="{69137DC3-3EDF-4AEC-A9EB-A36E61825892}" type="sibTrans" cxnId="{54FF20C3-86C2-465B-B574-7E6A047FE042}">
      <dgm:prSet/>
      <dgm:spPr/>
      <dgm:t>
        <a:bodyPr/>
        <a:lstStyle/>
        <a:p>
          <a:pPr latinLnBrk="1"/>
          <a:endParaRPr lang="ko-KR" altLang="en-US"/>
        </a:p>
      </dgm:t>
    </dgm:pt>
    <dgm:pt modelId="{3F47EB16-503B-40E9-90D2-FFA02FB3A9C4}">
      <dgm:prSet/>
      <dgm:spPr/>
      <dgm:t>
        <a:bodyPr/>
        <a:lstStyle/>
        <a:p>
          <a:r>
            <a:rPr lang="ko-KR" dirty="0">
              <a:latin typeface="+mj-ea"/>
              <a:ea typeface="+mj-ea"/>
            </a:rPr>
            <a:t>연구 목적 </a:t>
          </a:r>
          <a:endParaRPr lang="en-US" dirty="0">
            <a:latin typeface="+mj-ea"/>
            <a:ea typeface="+mj-ea"/>
          </a:endParaRPr>
        </a:p>
      </dgm:t>
    </dgm:pt>
    <dgm:pt modelId="{916E9617-A9E7-43FB-AA30-9AE8ECD8E60D}" type="parTrans" cxnId="{BFE74E6E-1C0F-4C96-9705-5ADA9DD8AFAF}">
      <dgm:prSet/>
      <dgm:spPr/>
      <dgm:t>
        <a:bodyPr/>
        <a:lstStyle/>
        <a:p>
          <a:pPr latinLnBrk="1"/>
          <a:endParaRPr lang="ko-KR" altLang="en-US"/>
        </a:p>
      </dgm:t>
    </dgm:pt>
    <dgm:pt modelId="{E0A47A4F-31FF-49D3-B452-1BF0AC9BADAF}" type="sibTrans" cxnId="{BFE74E6E-1C0F-4C96-9705-5ADA9DD8AFAF}">
      <dgm:prSet/>
      <dgm:spPr/>
      <dgm:t>
        <a:bodyPr/>
        <a:lstStyle/>
        <a:p>
          <a:pPr latinLnBrk="1"/>
          <a:endParaRPr lang="ko-KR" altLang="en-US"/>
        </a:p>
      </dgm:t>
    </dgm:pt>
    <dgm:pt modelId="{C10D6DDD-76BF-4FDE-B345-F6437280772B}">
      <dgm:prSet/>
      <dgm:spPr/>
      <dgm:t>
        <a:bodyPr/>
        <a:lstStyle/>
        <a:p>
          <a:r>
            <a:rPr lang="ko-KR" b="1" dirty="0">
              <a:latin typeface="+mj-ea"/>
              <a:ea typeface="+mj-ea"/>
            </a:rPr>
            <a:t>데이터 소개</a:t>
          </a:r>
          <a:endParaRPr lang="en-US" dirty="0">
            <a:latin typeface="+mj-ea"/>
            <a:ea typeface="+mj-ea"/>
          </a:endParaRPr>
        </a:p>
      </dgm:t>
    </dgm:pt>
    <dgm:pt modelId="{048BF71F-4A22-43C2-92C6-BC5D6BF21B88}" type="parTrans" cxnId="{40FE6AF7-5337-44B8-8002-60399153C350}">
      <dgm:prSet/>
      <dgm:spPr/>
      <dgm:t>
        <a:bodyPr/>
        <a:lstStyle/>
        <a:p>
          <a:pPr latinLnBrk="1"/>
          <a:endParaRPr lang="ko-KR" altLang="en-US"/>
        </a:p>
      </dgm:t>
    </dgm:pt>
    <dgm:pt modelId="{58FAFD15-76F3-414C-A0F5-4A898187B6A0}" type="sibTrans" cxnId="{40FE6AF7-5337-44B8-8002-60399153C350}">
      <dgm:prSet/>
      <dgm:spPr/>
      <dgm:t>
        <a:bodyPr/>
        <a:lstStyle/>
        <a:p>
          <a:pPr latinLnBrk="1"/>
          <a:endParaRPr lang="ko-KR" altLang="en-US"/>
        </a:p>
      </dgm:t>
    </dgm:pt>
    <dgm:pt modelId="{C9D789E4-C03D-4CA6-B79A-91A72088FB0B}">
      <dgm:prSet/>
      <dgm:spPr/>
      <dgm:t>
        <a:bodyPr/>
        <a:lstStyle/>
        <a:p>
          <a:r>
            <a:rPr lang="ko-KR" altLang="en-US" dirty="0"/>
            <a:t>데이터 크기 및 처리 과정 </a:t>
          </a:r>
          <a:endParaRPr lang="en-US" dirty="0">
            <a:latin typeface="+mj-ea"/>
            <a:ea typeface="+mj-ea"/>
          </a:endParaRPr>
        </a:p>
      </dgm:t>
    </dgm:pt>
    <dgm:pt modelId="{39CC7AFF-41F6-462D-B7C3-A2B1C5D49FD8}" type="parTrans" cxnId="{893FA898-A47E-4F1E-821D-312C3356BDD6}">
      <dgm:prSet/>
      <dgm:spPr/>
      <dgm:t>
        <a:bodyPr/>
        <a:lstStyle/>
        <a:p>
          <a:pPr latinLnBrk="1"/>
          <a:endParaRPr lang="ko-KR" altLang="en-US"/>
        </a:p>
      </dgm:t>
    </dgm:pt>
    <dgm:pt modelId="{5912388E-C783-45E9-B645-8C6045550C56}" type="sibTrans" cxnId="{893FA898-A47E-4F1E-821D-312C3356BDD6}">
      <dgm:prSet/>
      <dgm:spPr/>
      <dgm:t>
        <a:bodyPr/>
        <a:lstStyle/>
        <a:p>
          <a:pPr latinLnBrk="1"/>
          <a:endParaRPr lang="ko-KR" altLang="en-US"/>
        </a:p>
      </dgm:t>
    </dgm:pt>
    <dgm:pt modelId="{56C951EB-7435-4F56-A861-A21F5FA1EE00}">
      <dgm:prSet/>
      <dgm:spPr/>
      <dgm:t>
        <a:bodyPr/>
        <a:lstStyle/>
        <a:p>
          <a:r>
            <a:rPr lang="ko-KR" altLang="en-US" dirty="0"/>
            <a:t>정상</a:t>
          </a:r>
          <a:r>
            <a:rPr lang="en-US" altLang="ko-KR" dirty="0"/>
            <a:t>,</a:t>
          </a:r>
          <a:r>
            <a:rPr lang="ko-KR" altLang="en-US" dirty="0"/>
            <a:t> </a:t>
          </a:r>
          <a:r>
            <a:rPr lang="ko-KR" altLang="en-US" dirty="0" err="1"/>
            <a:t>백묵병</a:t>
          </a:r>
          <a:r>
            <a:rPr lang="ko-KR" altLang="en-US" dirty="0"/>
            <a:t> </a:t>
          </a:r>
          <a:endParaRPr lang="en-US" altLang="ko-KR" dirty="0"/>
        </a:p>
        <a:p>
          <a:r>
            <a:rPr lang="ko-KR" altLang="en-US" dirty="0"/>
            <a:t>데이터  이미지 </a:t>
          </a:r>
          <a:endParaRPr lang="en-US" dirty="0">
            <a:latin typeface="+mj-ea"/>
            <a:ea typeface="+mj-ea"/>
          </a:endParaRPr>
        </a:p>
      </dgm:t>
    </dgm:pt>
    <dgm:pt modelId="{F0A305DA-0F4D-41B9-BABD-685CED7A8AF4}" type="parTrans" cxnId="{CEDB783C-819B-4EBC-9C7A-87728AC8429A}">
      <dgm:prSet/>
      <dgm:spPr/>
      <dgm:t>
        <a:bodyPr/>
        <a:lstStyle/>
        <a:p>
          <a:pPr latinLnBrk="1"/>
          <a:endParaRPr lang="ko-KR" altLang="en-US"/>
        </a:p>
      </dgm:t>
    </dgm:pt>
    <dgm:pt modelId="{86CE85BC-28EE-48AD-BF81-A1BE6FB39892}" type="sibTrans" cxnId="{CEDB783C-819B-4EBC-9C7A-87728AC8429A}">
      <dgm:prSet/>
      <dgm:spPr/>
      <dgm:t>
        <a:bodyPr/>
        <a:lstStyle/>
        <a:p>
          <a:pPr latinLnBrk="1"/>
          <a:endParaRPr lang="ko-KR" altLang="en-US"/>
        </a:p>
      </dgm:t>
    </dgm:pt>
    <dgm:pt modelId="{98A62D42-7C43-4F09-8CA6-0BE8B942CDFB}">
      <dgm:prSet/>
      <dgm:spPr/>
      <dgm:t>
        <a:bodyPr/>
        <a:lstStyle/>
        <a:p>
          <a:r>
            <a:rPr lang="en-US" altLang="ko-KR" dirty="0"/>
            <a:t>RGB </a:t>
          </a:r>
          <a:r>
            <a:rPr lang="ko-KR" altLang="en-US" dirty="0"/>
            <a:t>색상을 활용한 데이터 분석 </a:t>
          </a:r>
          <a:r>
            <a:rPr lang="en-US" altLang="ko-KR" dirty="0"/>
            <a:t>(</a:t>
          </a:r>
          <a:r>
            <a:rPr lang="ko-KR" altLang="en-US" dirty="0"/>
            <a:t>빨강</a:t>
          </a:r>
          <a:r>
            <a:rPr lang="en-US" altLang="ko-KR" dirty="0"/>
            <a:t>, </a:t>
          </a:r>
          <a:r>
            <a:rPr lang="ko-KR" altLang="en-US" dirty="0"/>
            <a:t>초록</a:t>
          </a:r>
          <a:r>
            <a:rPr lang="en-US" altLang="ko-KR" dirty="0"/>
            <a:t>, </a:t>
          </a:r>
          <a:r>
            <a:rPr lang="ko-KR" altLang="en-US" dirty="0"/>
            <a:t>파랑</a:t>
          </a:r>
          <a:r>
            <a:rPr lang="en-US" altLang="ko-KR" dirty="0"/>
            <a:t>)</a:t>
          </a:r>
          <a:endParaRPr lang="en-US" dirty="0">
            <a:latin typeface="+mj-ea"/>
            <a:ea typeface="+mj-ea"/>
          </a:endParaRPr>
        </a:p>
      </dgm:t>
    </dgm:pt>
    <dgm:pt modelId="{00C28A87-1DA8-452F-8BF1-D0FE4FB52AA2}" type="parTrans" cxnId="{1B9CD214-FC7A-45A2-8D41-4FD90B0C8650}">
      <dgm:prSet/>
      <dgm:spPr/>
      <dgm:t>
        <a:bodyPr/>
        <a:lstStyle/>
        <a:p>
          <a:pPr latinLnBrk="1"/>
          <a:endParaRPr lang="ko-KR" altLang="en-US"/>
        </a:p>
      </dgm:t>
    </dgm:pt>
    <dgm:pt modelId="{325EFE6D-D663-48CC-B601-1C743FF70925}" type="sibTrans" cxnId="{1B9CD214-FC7A-45A2-8D41-4FD90B0C8650}">
      <dgm:prSet/>
      <dgm:spPr/>
      <dgm:t>
        <a:bodyPr/>
        <a:lstStyle/>
        <a:p>
          <a:pPr latinLnBrk="1"/>
          <a:endParaRPr lang="ko-KR" altLang="en-US"/>
        </a:p>
      </dgm:t>
    </dgm:pt>
    <dgm:pt modelId="{506FE834-0EFE-428F-8D23-C8EC1C653692}">
      <dgm:prSet/>
      <dgm:spPr/>
      <dgm:t>
        <a:bodyPr/>
        <a:lstStyle/>
        <a:p>
          <a:r>
            <a:rPr lang="en-US" altLang="ko-KR" dirty="0"/>
            <a:t>WGB </a:t>
          </a:r>
          <a:r>
            <a:rPr lang="ko-KR" altLang="en-US" dirty="0"/>
            <a:t>색상을 사용한 데이터 분석</a:t>
          </a:r>
          <a:r>
            <a:rPr lang="en-US" altLang="ko-KR" dirty="0"/>
            <a:t>(</a:t>
          </a:r>
          <a:r>
            <a:rPr lang="ko-KR" altLang="en-US" dirty="0"/>
            <a:t>하양</a:t>
          </a:r>
          <a:r>
            <a:rPr lang="en-US" altLang="ko-KR" dirty="0"/>
            <a:t>, </a:t>
          </a:r>
          <a:r>
            <a:rPr lang="ko-KR" altLang="en-US" dirty="0"/>
            <a:t>회색</a:t>
          </a:r>
          <a:r>
            <a:rPr lang="en-US" altLang="ko-KR" dirty="0"/>
            <a:t>, </a:t>
          </a:r>
          <a:r>
            <a:rPr lang="ko-KR" altLang="en-US" dirty="0"/>
            <a:t>검정</a:t>
          </a:r>
          <a:r>
            <a:rPr lang="en-US" altLang="ko-KR" dirty="0"/>
            <a:t>)</a:t>
          </a:r>
          <a:endParaRPr lang="en-US" dirty="0">
            <a:latin typeface="+mj-ea"/>
            <a:ea typeface="+mj-ea"/>
          </a:endParaRPr>
        </a:p>
      </dgm:t>
    </dgm:pt>
    <dgm:pt modelId="{3CB29836-1F1C-41E9-97AF-5E34DA21B022}" type="parTrans" cxnId="{30CD38FB-8165-4969-8C78-CC9C82B06F45}">
      <dgm:prSet/>
      <dgm:spPr/>
      <dgm:t>
        <a:bodyPr/>
        <a:lstStyle/>
        <a:p>
          <a:pPr latinLnBrk="1"/>
          <a:endParaRPr lang="ko-KR" altLang="en-US"/>
        </a:p>
      </dgm:t>
    </dgm:pt>
    <dgm:pt modelId="{7C16490D-5896-45F2-80B0-86661675EC96}" type="sibTrans" cxnId="{30CD38FB-8165-4969-8C78-CC9C82B06F45}">
      <dgm:prSet/>
      <dgm:spPr/>
      <dgm:t>
        <a:bodyPr/>
        <a:lstStyle/>
        <a:p>
          <a:pPr latinLnBrk="1"/>
          <a:endParaRPr lang="ko-KR" altLang="en-US"/>
        </a:p>
      </dgm:t>
    </dgm:pt>
    <dgm:pt modelId="{19321CA7-866F-43FD-A0BB-227D8019AD55}">
      <dgm:prSet/>
      <dgm:spPr/>
      <dgm:t>
        <a:bodyPr/>
        <a:lstStyle/>
        <a:p>
          <a:r>
            <a:rPr lang="en-US" altLang="ko-KR" dirty="0"/>
            <a:t>W, </a:t>
          </a:r>
          <a:r>
            <a:rPr lang="en-US" altLang="ko-KR" dirty="0" err="1"/>
            <a:t>nonW</a:t>
          </a:r>
          <a:r>
            <a:rPr lang="en-US" altLang="ko-KR" dirty="0"/>
            <a:t> </a:t>
          </a:r>
          <a:r>
            <a:rPr lang="ko-KR" altLang="en-US" dirty="0"/>
            <a:t>를 이용한 데이터 분석</a:t>
          </a:r>
          <a:r>
            <a:rPr lang="en-US" altLang="ko-KR" dirty="0"/>
            <a:t>(Gray scale)</a:t>
          </a:r>
          <a:endParaRPr lang="en-US" dirty="0">
            <a:latin typeface="+mj-ea"/>
            <a:ea typeface="+mj-ea"/>
          </a:endParaRPr>
        </a:p>
      </dgm:t>
    </dgm:pt>
    <dgm:pt modelId="{1106786F-8E58-4E4E-8275-BFBC8AB25694}" type="parTrans" cxnId="{1926AF29-25D4-43D1-A773-415F1F14A1A4}">
      <dgm:prSet/>
      <dgm:spPr/>
      <dgm:t>
        <a:bodyPr/>
        <a:lstStyle/>
        <a:p>
          <a:pPr latinLnBrk="1"/>
          <a:endParaRPr lang="ko-KR" altLang="en-US"/>
        </a:p>
      </dgm:t>
    </dgm:pt>
    <dgm:pt modelId="{45EC11D3-A8F3-4BC3-9CE3-4DF2460F493C}" type="sibTrans" cxnId="{1926AF29-25D4-43D1-A773-415F1F14A1A4}">
      <dgm:prSet/>
      <dgm:spPr/>
      <dgm:t>
        <a:bodyPr/>
        <a:lstStyle/>
        <a:p>
          <a:pPr latinLnBrk="1"/>
          <a:endParaRPr lang="ko-KR" altLang="en-US"/>
        </a:p>
      </dgm:t>
    </dgm:pt>
    <dgm:pt modelId="{CC8FA7B8-E078-4479-8D42-6B5219E406FA}">
      <dgm:prSet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결론</a:t>
          </a:r>
          <a:endParaRPr lang="ko-KR" altLang="en-US" dirty="0"/>
        </a:p>
      </dgm:t>
    </dgm:pt>
    <dgm:pt modelId="{F3D59F42-0FF8-4AA4-A845-56EF196E308B}" type="parTrans" cxnId="{6F8FA13F-4C92-4CED-A3EC-9A730E26E421}">
      <dgm:prSet/>
      <dgm:spPr/>
      <dgm:t>
        <a:bodyPr/>
        <a:lstStyle/>
        <a:p>
          <a:pPr latinLnBrk="1"/>
          <a:endParaRPr lang="ko-KR" altLang="en-US"/>
        </a:p>
      </dgm:t>
    </dgm:pt>
    <dgm:pt modelId="{B1A537CC-98FD-4186-9289-AE67C26E06EB}" type="sibTrans" cxnId="{6F8FA13F-4C92-4CED-A3EC-9A730E26E421}">
      <dgm:prSet/>
      <dgm:spPr/>
      <dgm:t>
        <a:bodyPr/>
        <a:lstStyle/>
        <a:p>
          <a:pPr latinLnBrk="1"/>
          <a:endParaRPr lang="ko-KR" altLang="en-US"/>
        </a:p>
      </dgm:t>
    </dgm:pt>
    <dgm:pt modelId="{061270D0-2719-41C6-B9B2-FF2DB8E18C52}">
      <dgm:prSet/>
      <dgm:spPr/>
      <dgm:t>
        <a:bodyPr/>
        <a:lstStyle/>
        <a:p>
          <a:pPr latinLnBrk="1"/>
          <a:r>
            <a:rPr lang="ko-KR" altLang="en-US" dirty="0"/>
            <a:t>활용방안</a:t>
          </a:r>
        </a:p>
      </dgm:t>
    </dgm:pt>
    <dgm:pt modelId="{3D8D0104-E95F-41D2-B21A-0244F3951DA7}" type="parTrans" cxnId="{BE5BBB18-BAE4-4B0D-9D87-6021BDA01B47}">
      <dgm:prSet/>
      <dgm:spPr/>
      <dgm:t>
        <a:bodyPr/>
        <a:lstStyle/>
        <a:p>
          <a:pPr latinLnBrk="1"/>
          <a:endParaRPr lang="ko-KR" altLang="en-US"/>
        </a:p>
      </dgm:t>
    </dgm:pt>
    <dgm:pt modelId="{6297F707-0ECA-4336-BC9C-7D9CF029C34C}" type="sibTrans" cxnId="{BE5BBB18-BAE4-4B0D-9D87-6021BDA01B47}">
      <dgm:prSet/>
      <dgm:spPr/>
      <dgm:t>
        <a:bodyPr/>
        <a:lstStyle/>
        <a:p>
          <a:pPr latinLnBrk="1"/>
          <a:endParaRPr lang="ko-KR" altLang="en-US"/>
        </a:p>
      </dgm:t>
    </dgm:pt>
    <dgm:pt modelId="{5577E00C-0B29-4FA8-9B60-3E6B7000D25C}">
      <dgm:prSet/>
      <dgm:spPr/>
      <dgm:t>
        <a:bodyPr/>
        <a:lstStyle/>
        <a:p>
          <a:pPr latinLnBrk="1"/>
          <a:r>
            <a:rPr lang="ko-KR" altLang="en-US"/>
            <a:t>빛의 삼원색과 </a:t>
          </a:r>
          <a:r>
            <a:rPr lang="en-US" altLang="ko-KR"/>
            <a:t>RGB </a:t>
          </a:r>
          <a:r>
            <a:rPr lang="ko-KR" altLang="en-US"/>
            <a:t>데이터 분포 분석</a:t>
          </a:r>
          <a:r>
            <a:rPr lang="en-US" altLang="ko-KR"/>
            <a:t>(</a:t>
          </a:r>
          <a:r>
            <a:rPr lang="ko-KR" altLang="en-US"/>
            <a:t>빨강</a:t>
          </a:r>
          <a:r>
            <a:rPr lang="en-US" altLang="ko-KR"/>
            <a:t>, </a:t>
          </a:r>
          <a:r>
            <a:rPr lang="ko-KR" altLang="en-US"/>
            <a:t>초록</a:t>
          </a:r>
          <a:r>
            <a:rPr lang="en-US" altLang="ko-KR"/>
            <a:t>, </a:t>
          </a:r>
          <a:r>
            <a:rPr lang="ko-KR" altLang="en-US"/>
            <a:t>파랑</a:t>
          </a:r>
          <a:r>
            <a:rPr lang="en-US" altLang="ko-KR"/>
            <a:t>)</a:t>
          </a:r>
          <a:endParaRPr lang="en-US" dirty="0">
            <a:latin typeface="+mj-ea"/>
            <a:ea typeface="+mj-ea"/>
          </a:endParaRPr>
        </a:p>
      </dgm:t>
    </dgm:pt>
    <dgm:pt modelId="{3E638258-1CED-4242-93ED-30E5EBF00B2A}" type="parTrans" cxnId="{841C3FE5-9C15-4D67-AB72-01ABEC05C9D8}">
      <dgm:prSet/>
      <dgm:spPr/>
      <dgm:t>
        <a:bodyPr/>
        <a:lstStyle/>
        <a:p>
          <a:pPr latinLnBrk="1"/>
          <a:endParaRPr lang="ko-KR" altLang="en-US"/>
        </a:p>
      </dgm:t>
    </dgm:pt>
    <dgm:pt modelId="{BFD562B9-10F2-4060-B074-5625C13F43CE}" type="sibTrans" cxnId="{841C3FE5-9C15-4D67-AB72-01ABEC05C9D8}">
      <dgm:prSet/>
      <dgm:spPr/>
      <dgm:t>
        <a:bodyPr/>
        <a:lstStyle/>
        <a:p>
          <a:pPr latinLnBrk="1"/>
          <a:endParaRPr lang="ko-KR" altLang="en-US"/>
        </a:p>
      </dgm:t>
    </dgm:pt>
    <dgm:pt modelId="{87DE11B7-9D05-437F-AFF6-507EB37BA6DB}" type="pres">
      <dgm:prSet presAssocID="{BCA54A0A-AC3B-47AD-81D1-35528974713C}" presName="Name0" presStyleCnt="0">
        <dgm:presLayoutVars>
          <dgm:dir/>
          <dgm:resizeHandles val="exact"/>
        </dgm:presLayoutVars>
      </dgm:prSet>
      <dgm:spPr/>
    </dgm:pt>
    <dgm:pt modelId="{F283F7D5-F97D-4CDD-B24D-AA42539EBF83}" type="pres">
      <dgm:prSet presAssocID="{BCA54A0A-AC3B-47AD-81D1-35528974713C}" presName="cycle" presStyleCnt="0"/>
      <dgm:spPr/>
    </dgm:pt>
    <dgm:pt modelId="{82846B25-ECF4-4D4C-BEC7-113C42DE6925}" type="pres">
      <dgm:prSet presAssocID="{7927669C-83B5-4E9C-8272-777CC7A663F3}" presName="nodeFirstNode" presStyleLbl="node1" presStyleIdx="0" presStyleCnt="17">
        <dgm:presLayoutVars>
          <dgm:bulletEnabled val="1"/>
        </dgm:presLayoutVars>
      </dgm:prSet>
      <dgm:spPr/>
    </dgm:pt>
    <dgm:pt modelId="{1EDC948A-9411-499C-A370-07AC9ACBBDF3}" type="pres">
      <dgm:prSet presAssocID="{338F0DE0-E8F1-4D39-8ACC-B439578E452C}" presName="sibTransFirstNode" presStyleLbl="bgShp" presStyleIdx="0" presStyleCnt="1"/>
      <dgm:spPr/>
    </dgm:pt>
    <dgm:pt modelId="{BEB6BD5A-163D-4833-AEB0-02EF44153D39}" type="pres">
      <dgm:prSet presAssocID="{65413AB1-2F28-49F6-809C-969977EC3B8B}" presName="nodeFollowingNodes" presStyleLbl="node1" presStyleIdx="1" presStyleCnt="17">
        <dgm:presLayoutVars>
          <dgm:bulletEnabled val="1"/>
        </dgm:presLayoutVars>
      </dgm:prSet>
      <dgm:spPr/>
    </dgm:pt>
    <dgm:pt modelId="{F438FE9B-4007-40C1-9E06-40B9A03B8FA9}" type="pres">
      <dgm:prSet presAssocID="{34C3C024-EE1D-4499-902C-067FD3482388}" presName="nodeFollowingNodes" presStyleLbl="node1" presStyleIdx="2" presStyleCnt="17">
        <dgm:presLayoutVars>
          <dgm:bulletEnabled val="1"/>
        </dgm:presLayoutVars>
      </dgm:prSet>
      <dgm:spPr/>
    </dgm:pt>
    <dgm:pt modelId="{AD1F1B70-931F-4D85-A164-A0FFA82B3D22}" type="pres">
      <dgm:prSet presAssocID="{9B8A214B-E1C8-480C-8B89-BB63E774F38C}" presName="nodeFollowingNodes" presStyleLbl="node1" presStyleIdx="3" presStyleCnt="17">
        <dgm:presLayoutVars>
          <dgm:bulletEnabled val="1"/>
        </dgm:presLayoutVars>
      </dgm:prSet>
      <dgm:spPr/>
    </dgm:pt>
    <dgm:pt modelId="{85662FC0-57EF-47F4-968E-B37160A61468}" type="pres">
      <dgm:prSet presAssocID="{1B1C5667-EA6F-48C1-9902-8D9ACBC2BD15}" presName="nodeFollowingNodes" presStyleLbl="node1" presStyleIdx="4" presStyleCnt="17">
        <dgm:presLayoutVars>
          <dgm:bulletEnabled val="1"/>
        </dgm:presLayoutVars>
      </dgm:prSet>
      <dgm:spPr/>
    </dgm:pt>
    <dgm:pt modelId="{1A845441-C8A8-42F8-BC7A-B400460F9EED}" type="pres">
      <dgm:prSet presAssocID="{F917CB0A-5544-48C9-8AA3-55278C276524}" presName="nodeFollowingNodes" presStyleLbl="node1" presStyleIdx="5" presStyleCnt="17">
        <dgm:presLayoutVars>
          <dgm:bulletEnabled val="1"/>
        </dgm:presLayoutVars>
      </dgm:prSet>
      <dgm:spPr/>
    </dgm:pt>
    <dgm:pt modelId="{EB212107-E288-462C-A78F-583CDE1DE023}" type="pres">
      <dgm:prSet presAssocID="{3F47EB16-503B-40E9-90D2-FFA02FB3A9C4}" presName="nodeFollowingNodes" presStyleLbl="node1" presStyleIdx="6" presStyleCnt="17">
        <dgm:presLayoutVars>
          <dgm:bulletEnabled val="1"/>
        </dgm:presLayoutVars>
      </dgm:prSet>
      <dgm:spPr/>
    </dgm:pt>
    <dgm:pt modelId="{D717DE2C-33C8-4C70-B049-E0C0AF56115C}" type="pres">
      <dgm:prSet presAssocID="{C10D6DDD-76BF-4FDE-B345-F6437280772B}" presName="nodeFollowingNodes" presStyleLbl="node1" presStyleIdx="7" presStyleCnt="17">
        <dgm:presLayoutVars>
          <dgm:bulletEnabled val="1"/>
        </dgm:presLayoutVars>
      </dgm:prSet>
      <dgm:spPr/>
    </dgm:pt>
    <dgm:pt modelId="{11F22255-3C39-4C3F-AC7A-7571581C56F3}" type="pres">
      <dgm:prSet presAssocID="{C9D789E4-C03D-4CA6-B79A-91A72088FB0B}" presName="nodeFollowingNodes" presStyleLbl="node1" presStyleIdx="8" presStyleCnt="17">
        <dgm:presLayoutVars>
          <dgm:bulletEnabled val="1"/>
        </dgm:presLayoutVars>
      </dgm:prSet>
      <dgm:spPr/>
    </dgm:pt>
    <dgm:pt modelId="{0C1189F0-4AF1-4790-A98A-1D67F7567728}" type="pres">
      <dgm:prSet presAssocID="{56C951EB-7435-4F56-A861-A21F5FA1EE00}" presName="nodeFollowingNodes" presStyleLbl="node1" presStyleIdx="9" presStyleCnt="17">
        <dgm:presLayoutVars>
          <dgm:bulletEnabled val="1"/>
        </dgm:presLayoutVars>
      </dgm:prSet>
      <dgm:spPr/>
    </dgm:pt>
    <dgm:pt modelId="{CC62CFD8-F579-4EE7-97D0-7BFB607AE484}" type="pres">
      <dgm:prSet presAssocID="{98A62D42-7C43-4F09-8CA6-0BE8B942CDFB}" presName="nodeFollowingNodes" presStyleLbl="node1" presStyleIdx="10" presStyleCnt="17">
        <dgm:presLayoutVars>
          <dgm:bulletEnabled val="1"/>
        </dgm:presLayoutVars>
      </dgm:prSet>
      <dgm:spPr/>
    </dgm:pt>
    <dgm:pt modelId="{2ACDF7F3-E165-4A65-BAB6-5F90CC7A03B9}" type="pres">
      <dgm:prSet presAssocID="{5577E00C-0B29-4FA8-9B60-3E6B7000D25C}" presName="nodeFollowingNodes" presStyleLbl="node1" presStyleIdx="11" presStyleCnt="17">
        <dgm:presLayoutVars>
          <dgm:bulletEnabled val="1"/>
        </dgm:presLayoutVars>
      </dgm:prSet>
      <dgm:spPr/>
    </dgm:pt>
    <dgm:pt modelId="{738CC7EF-5CA9-4D6A-AED0-8B5C65B98B9F}" type="pres">
      <dgm:prSet presAssocID="{506FE834-0EFE-428F-8D23-C8EC1C653692}" presName="nodeFollowingNodes" presStyleLbl="node1" presStyleIdx="12" presStyleCnt="17">
        <dgm:presLayoutVars>
          <dgm:bulletEnabled val="1"/>
        </dgm:presLayoutVars>
      </dgm:prSet>
      <dgm:spPr/>
    </dgm:pt>
    <dgm:pt modelId="{1C2F4351-A32E-44E2-881D-95CB5C0AA823}" type="pres">
      <dgm:prSet presAssocID="{19321CA7-866F-43FD-A0BB-227D8019AD55}" presName="nodeFollowingNodes" presStyleLbl="node1" presStyleIdx="13" presStyleCnt="17">
        <dgm:presLayoutVars>
          <dgm:bulletEnabled val="1"/>
        </dgm:presLayoutVars>
      </dgm:prSet>
      <dgm:spPr/>
    </dgm:pt>
    <dgm:pt modelId="{E559CAA5-8688-4A9F-8FC6-906EF60FFF40}" type="pres">
      <dgm:prSet presAssocID="{CC8FA7B8-E078-4479-8D42-6B5219E406FA}" presName="nodeFollowingNodes" presStyleLbl="node1" presStyleIdx="14" presStyleCnt="17">
        <dgm:presLayoutVars>
          <dgm:bulletEnabled val="1"/>
        </dgm:presLayoutVars>
      </dgm:prSet>
      <dgm:spPr/>
    </dgm:pt>
    <dgm:pt modelId="{65D89BB3-4470-4B68-B84E-670365E95279}" type="pres">
      <dgm:prSet presAssocID="{061270D0-2719-41C6-B9B2-FF2DB8E18C52}" presName="nodeFollowingNodes" presStyleLbl="node1" presStyleIdx="15" presStyleCnt="17">
        <dgm:presLayoutVars>
          <dgm:bulletEnabled val="1"/>
        </dgm:presLayoutVars>
      </dgm:prSet>
      <dgm:spPr/>
    </dgm:pt>
    <dgm:pt modelId="{DC05699D-61E6-4287-9BA4-2B30370403CE}" type="pres">
      <dgm:prSet presAssocID="{2F0F5343-C5D4-4064-AC51-5C5798E549CD}" presName="nodeFollowingNodes" presStyleLbl="node1" presStyleIdx="16" presStyleCnt="17">
        <dgm:presLayoutVars>
          <dgm:bulletEnabled val="1"/>
        </dgm:presLayoutVars>
      </dgm:prSet>
      <dgm:spPr/>
    </dgm:pt>
  </dgm:ptLst>
  <dgm:cxnLst>
    <dgm:cxn modelId="{D5878E0D-D9A7-4108-B200-2ED3D9B471A9}" type="presOf" srcId="{98A62D42-7C43-4F09-8CA6-0BE8B942CDFB}" destId="{CC62CFD8-F579-4EE7-97D0-7BFB607AE484}" srcOrd="0" destOrd="0" presId="urn:microsoft.com/office/officeart/2005/8/layout/cycle3"/>
    <dgm:cxn modelId="{040E8010-B8D1-4EA7-8E67-7EFBDE495BB6}" type="presOf" srcId="{C10D6DDD-76BF-4FDE-B345-F6437280772B}" destId="{D717DE2C-33C8-4C70-B049-E0C0AF56115C}" srcOrd="0" destOrd="0" presId="urn:microsoft.com/office/officeart/2005/8/layout/cycle3"/>
    <dgm:cxn modelId="{1B9CD214-FC7A-45A2-8D41-4FD90B0C8650}" srcId="{BCA54A0A-AC3B-47AD-81D1-35528974713C}" destId="{98A62D42-7C43-4F09-8CA6-0BE8B942CDFB}" srcOrd="10" destOrd="0" parTransId="{00C28A87-1DA8-452F-8BF1-D0FE4FB52AA2}" sibTransId="{325EFE6D-D663-48CC-B601-1C743FF70925}"/>
    <dgm:cxn modelId="{BE5BBB18-BAE4-4B0D-9D87-6021BDA01B47}" srcId="{BCA54A0A-AC3B-47AD-81D1-35528974713C}" destId="{061270D0-2719-41C6-B9B2-FF2DB8E18C52}" srcOrd="15" destOrd="0" parTransId="{3D8D0104-E95F-41D2-B21A-0244F3951DA7}" sibTransId="{6297F707-0ECA-4336-BC9C-7D9CF029C34C}"/>
    <dgm:cxn modelId="{1616E51F-18F1-422D-9507-14981740579E}" type="presOf" srcId="{3F47EB16-503B-40E9-90D2-FFA02FB3A9C4}" destId="{EB212107-E288-462C-A78F-583CDE1DE023}" srcOrd="0" destOrd="0" presId="urn:microsoft.com/office/officeart/2005/8/layout/cycle3"/>
    <dgm:cxn modelId="{F1145329-A4CD-4182-A5B2-81D64E6D1983}" type="presOf" srcId="{19321CA7-866F-43FD-A0BB-227D8019AD55}" destId="{1C2F4351-A32E-44E2-881D-95CB5C0AA823}" srcOrd="0" destOrd="0" presId="urn:microsoft.com/office/officeart/2005/8/layout/cycle3"/>
    <dgm:cxn modelId="{1926AF29-25D4-43D1-A773-415F1F14A1A4}" srcId="{BCA54A0A-AC3B-47AD-81D1-35528974713C}" destId="{19321CA7-866F-43FD-A0BB-227D8019AD55}" srcOrd="13" destOrd="0" parTransId="{1106786F-8E58-4E4E-8275-BFBC8AB25694}" sibTransId="{45EC11D3-A8F3-4BC3-9CE3-4DF2460F493C}"/>
    <dgm:cxn modelId="{CEDB783C-819B-4EBC-9C7A-87728AC8429A}" srcId="{BCA54A0A-AC3B-47AD-81D1-35528974713C}" destId="{56C951EB-7435-4F56-A861-A21F5FA1EE00}" srcOrd="9" destOrd="0" parTransId="{F0A305DA-0F4D-41B9-BABD-685CED7A8AF4}" sibTransId="{86CE85BC-28EE-48AD-BF81-A1BE6FB39892}"/>
    <dgm:cxn modelId="{6F8FA13F-4C92-4CED-A3EC-9A730E26E421}" srcId="{BCA54A0A-AC3B-47AD-81D1-35528974713C}" destId="{CC8FA7B8-E078-4479-8D42-6B5219E406FA}" srcOrd="14" destOrd="0" parTransId="{F3D59F42-0FF8-4AA4-A845-56EF196E308B}" sibTransId="{B1A537CC-98FD-4186-9289-AE67C26E06EB}"/>
    <dgm:cxn modelId="{2DB11F41-A229-403D-B0F8-D88C666C61B3}" type="presOf" srcId="{1B1C5667-EA6F-48C1-9902-8D9ACBC2BD15}" destId="{85662FC0-57EF-47F4-968E-B37160A61468}" srcOrd="0" destOrd="0" presId="urn:microsoft.com/office/officeart/2005/8/layout/cycle3"/>
    <dgm:cxn modelId="{A8A4F145-A001-4686-AAF4-F67A873A18D0}" type="presOf" srcId="{56C951EB-7435-4F56-A861-A21F5FA1EE00}" destId="{0C1189F0-4AF1-4790-A98A-1D67F7567728}" srcOrd="0" destOrd="0" presId="urn:microsoft.com/office/officeart/2005/8/layout/cycle3"/>
    <dgm:cxn modelId="{0CB21468-2ABF-4ECF-A57F-DD1D6B75C26E}" srcId="{BCA54A0A-AC3B-47AD-81D1-35528974713C}" destId="{34C3C024-EE1D-4499-902C-067FD3482388}" srcOrd="2" destOrd="0" parTransId="{82DAE5A0-3328-4DF0-B31C-D7554193FD34}" sibTransId="{54C3F87D-5704-490B-8D75-452859A512FF}"/>
    <dgm:cxn modelId="{1182346B-4EA7-4D0E-9F8F-17212E6DCF76}" type="presOf" srcId="{5577E00C-0B29-4FA8-9B60-3E6B7000D25C}" destId="{2ACDF7F3-E165-4A65-BAB6-5F90CC7A03B9}" srcOrd="0" destOrd="0" presId="urn:microsoft.com/office/officeart/2005/8/layout/cycle3"/>
    <dgm:cxn modelId="{BFE74E6E-1C0F-4C96-9705-5ADA9DD8AFAF}" srcId="{BCA54A0A-AC3B-47AD-81D1-35528974713C}" destId="{3F47EB16-503B-40E9-90D2-FFA02FB3A9C4}" srcOrd="6" destOrd="0" parTransId="{916E9617-A9E7-43FB-AA30-9AE8ECD8E60D}" sibTransId="{E0A47A4F-31FF-49D3-B452-1BF0AC9BADAF}"/>
    <dgm:cxn modelId="{A7F83671-E98D-493A-B264-469D242D1F11}" type="presOf" srcId="{506FE834-0EFE-428F-8D23-C8EC1C653692}" destId="{738CC7EF-5CA9-4D6A-AED0-8B5C65B98B9F}" srcOrd="0" destOrd="0" presId="urn:microsoft.com/office/officeart/2005/8/layout/cycle3"/>
    <dgm:cxn modelId="{AC1F0755-D062-4D88-A093-A93DEF08EAB0}" type="presOf" srcId="{061270D0-2719-41C6-B9B2-FF2DB8E18C52}" destId="{65D89BB3-4470-4B68-B84E-670365E95279}" srcOrd="0" destOrd="0" presId="urn:microsoft.com/office/officeart/2005/8/layout/cycle3"/>
    <dgm:cxn modelId="{E1672E78-F2AF-4C72-BA7A-733ED83BEB1B}" type="presOf" srcId="{2F0F5343-C5D4-4064-AC51-5C5798E549CD}" destId="{DC05699D-61E6-4287-9BA4-2B30370403CE}" srcOrd="0" destOrd="0" presId="urn:microsoft.com/office/officeart/2005/8/layout/cycle3"/>
    <dgm:cxn modelId="{C2C86079-96A5-4234-825C-1FA87D783CFF}" type="presOf" srcId="{7927669C-83B5-4E9C-8272-777CC7A663F3}" destId="{82846B25-ECF4-4D4C-BEC7-113C42DE6925}" srcOrd="0" destOrd="0" presId="urn:microsoft.com/office/officeart/2005/8/layout/cycle3"/>
    <dgm:cxn modelId="{15BFCA96-1110-478B-BDE5-259D8EBF916A}" type="presOf" srcId="{338F0DE0-E8F1-4D39-8ACC-B439578E452C}" destId="{1EDC948A-9411-499C-A370-07AC9ACBBDF3}" srcOrd="0" destOrd="0" presId="urn:microsoft.com/office/officeart/2005/8/layout/cycle3"/>
    <dgm:cxn modelId="{893FA898-A47E-4F1E-821D-312C3356BDD6}" srcId="{BCA54A0A-AC3B-47AD-81D1-35528974713C}" destId="{C9D789E4-C03D-4CA6-B79A-91A72088FB0B}" srcOrd="8" destOrd="0" parTransId="{39CC7AFF-41F6-462D-B7C3-A2B1C5D49FD8}" sibTransId="{5912388E-C783-45E9-B645-8C6045550C56}"/>
    <dgm:cxn modelId="{A7CFEAA0-64A9-4583-A571-0A60AD2A3506}" type="presOf" srcId="{34C3C024-EE1D-4499-902C-067FD3482388}" destId="{F438FE9B-4007-40C1-9E06-40B9A03B8FA9}" srcOrd="0" destOrd="0" presId="urn:microsoft.com/office/officeart/2005/8/layout/cycle3"/>
    <dgm:cxn modelId="{532722A4-0093-48E9-A381-97F7B16BFA69}" srcId="{BCA54A0A-AC3B-47AD-81D1-35528974713C}" destId="{2F0F5343-C5D4-4064-AC51-5C5798E549CD}" srcOrd="16" destOrd="0" parTransId="{A31E48A9-8CF1-4D7D-B0A4-306B65D23675}" sibTransId="{01E2B323-5CBC-4CF4-9893-A768316C2AD9}"/>
    <dgm:cxn modelId="{E6F64BA7-D3AE-4BDE-9F02-02E80B50F8CE}" srcId="{BCA54A0A-AC3B-47AD-81D1-35528974713C}" destId="{7927669C-83B5-4E9C-8272-777CC7A663F3}" srcOrd="0" destOrd="0" parTransId="{633402BE-AEB7-4374-820F-4E4B17DDDE92}" sibTransId="{338F0DE0-E8F1-4D39-8ACC-B439578E452C}"/>
    <dgm:cxn modelId="{656EA6B5-578D-463E-AFAB-6D6A23FD1BF5}" type="presOf" srcId="{CC8FA7B8-E078-4479-8D42-6B5219E406FA}" destId="{E559CAA5-8688-4A9F-8FC6-906EF60FFF40}" srcOrd="0" destOrd="0" presId="urn:microsoft.com/office/officeart/2005/8/layout/cycle3"/>
    <dgm:cxn modelId="{BAF2F8B5-E2A7-402C-9F34-050752D33C94}" type="presOf" srcId="{C9D789E4-C03D-4CA6-B79A-91A72088FB0B}" destId="{11F22255-3C39-4C3F-AC7A-7571581C56F3}" srcOrd="0" destOrd="0" presId="urn:microsoft.com/office/officeart/2005/8/layout/cycle3"/>
    <dgm:cxn modelId="{9EFBA9B7-CDCE-4EA1-B99B-BAB3E00CEA7C}" srcId="{BCA54A0A-AC3B-47AD-81D1-35528974713C}" destId="{1B1C5667-EA6F-48C1-9902-8D9ACBC2BD15}" srcOrd="4" destOrd="0" parTransId="{CB0981C9-95AE-4232-B14B-FEE4E4C90928}" sibTransId="{F307B023-D19F-4E45-ADC2-25CDCD125437}"/>
    <dgm:cxn modelId="{54FF20C3-86C2-465B-B574-7E6A047FE042}" srcId="{BCA54A0A-AC3B-47AD-81D1-35528974713C}" destId="{F917CB0A-5544-48C9-8AA3-55278C276524}" srcOrd="5" destOrd="0" parTransId="{84B7B098-7935-4F29-BFC5-052DCAAC64A3}" sibTransId="{69137DC3-3EDF-4AEC-A9EB-A36E61825892}"/>
    <dgm:cxn modelId="{2A5676CF-86A9-4C7D-BDC5-D4C9AD82DFC1}" type="presOf" srcId="{9B8A214B-E1C8-480C-8B89-BB63E774F38C}" destId="{AD1F1B70-931F-4D85-A164-A0FFA82B3D22}" srcOrd="0" destOrd="0" presId="urn:microsoft.com/office/officeart/2005/8/layout/cycle3"/>
    <dgm:cxn modelId="{841C3FE5-9C15-4D67-AB72-01ABEC05C9D8}" srcId="{BCA54A0A-AC3B-47AD-81D1-35528974713C}" destId="{5577E00C-0B29-4FA8-9B60-3E6B7000D25C}" srcOrd="11" destOrd="0" parTransId="{3E638258-1CED-4242-93ED-30E5EBF00B2A}" sibTransId="{BFD562B9-10F2-4060-B074-5625C13F43CE}"/>
    <dgm:cxn modelId="{F359ADE6-9DA3-4800-81E3-506122EE1003}" type="presOf" srcId="{65413AB1-2F28-49F6-809C-969977EC3B8B}" destId="{BEB6BD5A-163D-4833-AEB0-02EF44153D39}" srcOrd="0" destOrd="0" presId="urn:microsoft.com/office/officeart/2005/8/layout/cycle3"/>
    <dgm:cxn modelId="{C3DB38E9-1376-4B31-9EE2-9E202A0D12AC}" type="presOf" srcId="{BCA54A0A-AC3B-47AD-81D1-35528974713C}" destId="{87DE11B7-9D05-437F-AFF6-507EB37BA6DB}" srcOrd="0" destOrd="0" presId="urn:microsoft.com/office/officeart/2005/8/layout/cycle3"/>
    <dgm:cxn modelId="{15BBCEF3-E7F6-4369-86F0-248803562DE4}" srcId="{BCA54A0A-AC3B-47AD-81D1-35528974713C}" destId="{9B8A214B-E1C8-480C-8B89-BB63E774F38C}" srcOrd="3" destOrd="0" parTransId="{16EEDFCF-2298-4B2A-97AE-AE55A8113825}" sibTransId="{E31FD77E-0B50-49E6-9527-4989A9CB3519}"/>
    <dgm:cxn modelId="{40FE6AF7-5337-44B8-8002-60399153C350}" srcId="{BCA54A0A-AC3B-47AD-81D1-35528974713C}" destId="{C10D6DDD-76BF-4FDE-B345-F6437280772B}" srcOrd="7" destOrd="0" parTransId="{048BF71F-4A22-43C2-92C6-BC5D6BF21B88}" sibTransId="{58FAFD15-76F3-414C-A0F5-4A898187B6A0}"/>
    <dgm:cxn modelId="{5BA7B5FA-F65E-4979-AAF8-4F7940E73E75}" type="presOf" srcId="{F917CB0A-5544-48C9-8AA3-55278C276524}" destId="{1A845441-C8A8-42F8-BC7A-B400460F9EED}" srcOrd="0" destOrd="0" presId="urn:microsoft.com/office/officeart/2005/8/layout/cycle3"/>
    <dgm:cxn modelId="{30CD38FB-8165-4969-8C78-CC9C82B06F45}" srcId="{BCA54A0A-AC3B-47AD-81D1-35528974713C}" destId="{506FE834-0EFE-428F-8D23-C8EC1C653692}" srcOrd="12" destOrd="0" parTransId="{3CB29836-1F1C-41E9-97AF-5E34DA21B022}" sibTransId="{7C16490D-5896-45F2-80B0-86661675EC96}"/>
    <dgm:cxn modelId="{A41ADFFE-7C08-42B8-A97A-F9AE824E5AEB}" srcId="{BCA54A0A-AC3B-47AD-81D1-35528974713C}" destId="{65413AB1-2F28-49F6-809C-969977EC3B8B}" srcOrd="1" destOrd="0" parTransId="{F1A5D98F-7213-47E1-B389-79FDF6035B48}" sibTransId="{B23D94B4-AAA7-4399-9367-759A06AC9AA2}"/>
    <dgm:cxn modelId="{F0F55633-6644-46B5-9151-42CF3E602D97}" type="presParOf" srcId="{87DE11B7-9D05-437F-AFF6-507EB37BA6DB}" destId="{F283F7D5-F97D-4CDD-B24D-AA42539EBF83}" srcOrd="0" destOrd="0" presId="urn:microsoft.com/office/officeart/2005/8/layout/cycle3"/>
    <dgm:cxn modelId="{A9565184-28A0-4581-A69B-3157DED49C24}" type="presParOf" srcId="{F283F7D5-F97D-4CDD-B24D-AA42539EBF83}" destId="{82846B25-ECF4-4D4C-BEC7-113C42DE6925}" srcOrd="0" destOrd="0" presId="urn:microsoft.com/office/officeart/2005/8/layout/cycle3"/>
    <dgm:cxn modelId="{826995C0-78AA-4A57-BFFC-D04E622EBAB4}" type="presParOf" srcId="{F283F7D5-F97D-4CDD-B24D-AA42539EBF83}" destId="{1EDC948A-9411-499C-A370-07AC9ACBBDF3}" srcOrd="1" destOrd="0" presId="urn:microsoft.com/office/officeart/2005/8/layout/cycle3"/>
    <dgm:cxn modelId="{4EE59FC1-14DE-4FF5-892B-870B87538D1C}" type="presParOf" srcId="{F283F7D5-F97D-4CDD-B24D-AA42539EBF83}" destId="{BEB6BD5A-163D-4833-AEB0-02EF44153D39}" srcOrd="2" destOrd="0" presId="urn:microsoft.com/office/officeart/2005/8/layout/cycle3"/>
    <dgm:cxn modelId="{4EF75BD0-93AB-4B1D-8E34-CE36377950CD}" type="presParOf" srcId="{F283F7D5-F97D-4CDD-B24D-AA42539EBF83}" destId="{F438FE9B-4007-40C1-9E06-40B9A03B8FA9}" srcOrd="3" destOrd="0" presId="urn:microsoft.com/office/officeart/2005/8/layout/cycle3"/>
    <dgm:cxn modelId="{B5A98250-08D5-4FE2-BFD0-D45669EE7FC9}" type="presParOf" srcId="{F283F7D5-F97D-4CDD-B24D-AA42539EBF83}" destId="{AD1F1B70-931F-4D85-A164-A0FFA82B3D22}" srcOrd="4" destOrd="0" presId="urn:microsoft.com/office/officeart/2005/8/layout/cycle3"/>
    <dgm:cxn modelId="{E41C27F8-1A8A-4631-80D6-DC9D2FC86EF7}" type="presParOf" srcId="{F283F7D5-F97D-4CDD-B24D-AA42539EBF83}" destId="{85662FC0-57EF-47F4-968E-B37160A61468}" srcOrd="5" destOrd="0" presId="urn:microsoft.com/office/officeart/2005/8/layout/cycle3"/>
    <dgm:cxn modelId="{19D5A735-4F11-4F1E-90F3-00642E39CABF}" type="presParOf" srcId="{F283F7D5-F97D-4CDD-B24D-AA42539EBF83}" destId="{1A845441-C8A8-42F8-BC7A-B400460F9EED}" srcOrd="6" destOrd="0" presId="urn:microsoft.com/office/officeart/2005/8/layout/cycle3"/>
    <dgm:cxn modelId="{D7C630B0-BCF2-4845-8870-77AAC2EE861A}" type="presParOf" srcId="{F283F7D5-F97D-4CDD-B24D-AA42539EBF83}" destId="{EB212107-E288-462C-A78F-583CDE1DE023}" srcOrd="7" destOrd="0" presId="urn:microsoft.com/office/officeart/2005/8/layout/cycle3"/>
    <dgm:cxn modelId="{40B7B926-2E47-4A0D-86C1-98F7A930293B}" type="presParOf" srcId="{F283F7D5-F97D-4CDD-B24D-AA42539EBF83}" destId="{D717DE2C-33C8-4C70-B049-E0C0AF56115C}" srcOrd="8" destOrd="0" presId="urn:microsoft.com/office/officeart/2005/8/layout/cycle3"/>
    <dgm:cxn modelId="{777D2B77-19A2-4B3E-822E-BABE05FF0267}" type="presParOf" srcId="{F283F7D5-F97D-4CDD-B24D-AA42539EBF83}" destId="{11F22255-3C39-4C3F-AC7A-7571581C56F3}" srcOrd="9" destOrd="0" presId="urn:microsoft.com/office/officeart/2005/8/layout/cycle3"/>
    <dgm:cxn modelId="{2B2E7594-6136-4C6B-8A99-901065AAD1E3}" type="presParOf" srcId="{F283F7D5-F97D-4CDD-B24D-AA42539EBF83}" destId="{0C1189F0-4AF1-4790-A98A-1D67F7567728}" srcOrd="10" destOrd="0" presId="urn:microsoft.com/office/officeart/2005/8/layout/cycle3"/>
    <dgm:cxn modelId="{3559B42F-1270-47C3-A8A2-96A9DF1B5228}" type="presParOf" srcId="{F283F7D5-F97D-4CDD-B24D-AA42539EBF83}" destId="{CC62CFD8-F579-4EE7-97D0-7BFB607AE484}" srcOrd="11" destOrd="0" presId="urn:microsoft.com/office/officeart/2005/8/layout/cycle3"/>
    <dgm:cxn modelId="{C57CBCA1-9570-43E3-9CC4-35954EA22A78}" type="presParOf" srcId="{F283F7D5-F97D-4CDD-B24D-AA42539EBF83}" destId="{2ACDF7F3-E165-4A65-BAB6-5F90CC7A03B9}" srcOrd="12" destOrd="0" presId="urn:microsoft.com/office/officeart/2005/8/layout/cycle3"/>
    <dgm:cxn modelId="{194EF709-AEC2-4077-8141-FE5565B93DE7}" type="presParOf" srcId="{F283F7D5-F97D-4CDD-B24D-AA42539EBF83}" destId="{738CC7EF-5CA9-4D6A-AED0-8B5C65B98B9F}" srcOrd="13" destOrd="0" presId="urn:microsoft.com/office/officeart/2005/8/layout/cycle3"/>
    <dgm:cxn modelId="{5A2FDD1D-7E64-499F-BA7D-3B7D0A3D125E}" type="presParOf" srcId="{F283F7D5-F97D-4CDD-B24D-AA42539EBF83}" destId="{1C2F4351-A32E-44E2-881D-95CB5C0AA823}" srcOrd="14" destOrd="0" presId="urn:microsoft.com/office/officeart/2005/8/layout/cycle3"/>
    <dgm:cxn modelId="{0C435E5C-2C63-423E-8DCF-FBB014E42274}" type="presParOf" srcId="{F283F7D5-F97D-4CDD-B24D-AA42539EBF83}" destId="{E559CAA5-8688-4A9F-8FC6-906EF60FFF40}" srcOrd="15" destOrd="0" presId="urn:microsoft.com/office/officeart/2005/8/layout/cycle3"/>
    <dgm:cxn modelId="{CC48144C-3C39-47CF-865F-2912CE8D1F48}" type="presParOf" srcId="{F283F7D5-F97D-4CDD-B24D-AA42539EBF83}" destId="{65D89BB3-4470-4B68-B84E-670365E95279}" srcOrd="16" destOrd="0" presId="urn:microsoft.com/office/officeart/2005/8/layout/cycle3"/>
    <dgm:cxn modelId="{2A3A6DAF-A9C3-456A-A2EA-B7D884A5CCF2}" type="presParOf" srcId="{F283F7D5-F97D-4CDD-B24D-AA42539EBF83}" destId="{DC05699D-61E6-4287-9BA4-2B30370403CE}" srcOrd="1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E487A3-8953-45BC-8B15-7C2E9A595BBD}" type="doc">
      <dgm:prSet loTypeId="urn:microsoft.com/office/officeart/2005/8/layout/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A30D904-03D8-4FD9-9C56-288E99B2FD79}">
      <dgm:prSet/>
      <dgm:spPr/>
      <dgm:t>
        <a:bodyPr/>
        <a:lstStyle/>
        <a:p>
          <a:r>
            <a:rPr lang="ko-KR"/>
            <a:t>수직 전파</a:t>
          </a:r>
          <a:endParaRPr lang="en-US"/>
        </a:p>
      </dgm:t>
    </dgm:pt>
    <dgm:pt modelId="{655109A5-EDE3-42FC-A203-617CE90B86A1}" type="parTrans" cxnId="{B1D0B8F9-26CD-4A4F-AAC2-72FB2A142246}">
      <dgm:prSet/>
      <dgm:spPr/>
      <dgm:t>
        <a:bodyPr/>
        <a:lstStyle/>
        <a:p>
          <a:endParaRPr lang="en-US"/>
        </a:p>
      </dgm:t>
    </dgm:pt>
    <dgm:pt modelId="{9A2648BC-3960-4C25-9825-DFB83A9AD7FB}" type="sibTrans" cxnId="{B1D0B8F9-26CD-4A4F-AAC2-72FB2A142246}">
      <dgm:prSet/>
      <dgm:spPr/>
      <dgm:t>
        <a:bodyPr/>
        <a:lstStyle/>
        <a:p>
          <a:endParaRPr lang="en-US"/>
        </a:p>
      </dgm:t>
    </dgm:pt>
    <dgm:pt modelId="{CC8B8E0D-BB88-43F6-ADA1-3CDB2B7581C2}">
      <dgm:prSet/>
      <dgm:spPr/>
      <dgm:t>
        <a:bodyPr/>
        <a:lstStyle/>
        <a:p>
          <a:r>
            <a:rPr lang="ko-KR" dirty="0"/>
            <a:t>연구에 따르면 여왕벌과 수벌의 생식 조직에서 </a:t>
          </a:r>
          <a:r>
            <a:rPr lang="en-US" dirty="0"/>
            <a:t>SBV</a:t>
          </a:r>
          <a:r>
            <a:rPr lang="ko-KR" dirty="0"/>
            <a:t> 감염을 확인</a:t>
          </a:r>
          <a:r>
            <a:rPr lang="ko-KR" altLang="en-US" dirty="0"/>
            <a:t>하였다</a:t>
          </a:r>
          <a:r>
            <a:rPr lang="ko-KR" dirty="0"/>
            <a:t> </a:t>
          </a:r>
          <a:endParaRPr lang="en-US" dirty="0"/>
        </a:p>
      </dgm:t>
    </dgm:pt>
    <dgm:pt modelId="{4610C577-C18B-447C-B5D5-6CBBAA9DBB15}" type="parTrans" cxnId="{4EFA6478-79EB-4615-A8C0-B58AE5034F8E}">
      <dgm:prSet/>
      <dgm:spPr/>
      <dgm:t>
        <a:bodyPr/>
        <a:lstStyle/>
        <a:p>
          <a:endParaRPr lang="en-US"/>
        </a:p>
      </dgm:t>
    </dgm:pt>
    <dgm:pt modelId="{07740E7D-5EC0-40E5-BDF5-78EDEFBADD79}" type="sibTrans" cxnId="{4EFA6478-79EB-4615-A8C0-B58AE5034F8E}">
      <dgm:prSet/>
      <dgm:spPr/>
      <dgm:t>
        <a:bodyPr/>
        <a:lstStyle/>
        <a:p>
          <a:endParaRPr lang="en-US"/>
        </a:p>
      </dgm:t>
    </dgm:pt>
    <dgm:pt modelId="{D052FC9F-3815-4FCF-BA63-EED1DF192EA1}">
      <dgm:prSet/>
      <dgm:spPr/>
      <dgm:t>
        <a:bodyPr/>
        <a:lstStyle/>
        <a:p>
          <a:r>
            <a:rPr lang="ko-KR" dirty="0"/>
            <a:t>여왕벌의 난소와 난자가 감염</a:t>
          </a:r>
          <a:r>
            <a:rPr lang="ko-KR" altLang="en-US" dirty="0"/>
            <a:t>된다</a:t>
          </a:r>
          <a:endParaRPr lang="en-US" dirty="0"/>
        </a:p>
      </dgm:t>
    </dgm:pt>
    <dgm:pt modelId="{E05579D9-0C54-47B2-8098-139C8EE839DE}" type="parTrans" cxnId="{812D59A3-525C-4576-9375-20F79D49DEEE}">
      <dgm:prSet/>
      <dgm:spPr/>
      <dgm:t>
        <a:bodyPr/>
        <a:lstStyle/>
        <a:p>
          <a:endParaRPr lang="en-US"/>
        </a:p>
      </dgm:t>
    </dgm:pt>
    <dgm:pt modelId="{485C396D-2551-4696-A0AC-482C577C10B7}" type="sibTrans" cxnId="{812D59A3-525C-4576-9375-20F79D49DEEE}">
      <dgm:prSet/>
      <dgm:spPr/>
      <dgm:t>
        <a:bodyPr/>
        <a:lstStyle/>
        <a:p>
          <a:endParaRPr lang="en-US"/>
        </a:p>
      </dgm:t>
    </dgm:pt>
    <dgm:pt modelId="{960C9642-AFA8-4BA1-A2E6-687C8EAC52A8}">
      <dgm:prSet/>
      <dgm:spPr/>
      <dgm:t>
        <a:bodyPr/>
        <a:lstStyle/>
        <a:p>
          <a:r>
            <a:rPr lang="ko-KR" dirty="0"/>
            <a:t> 여왕벌로 </a:t>
          </a:r>
          <a:r>
            <a:rPr lang="ko-KR" dirty="0" err="1"/>
            <a:t>부터</a:t>
          </a:r>
          <a:r>
            <a:rPr lang="ko-KR" dirty="0"/>
            <a:t> 후손에게 수직적으로 전파</a:t>
          </a:r>
          <a:r>
            <a:rPr lang="ko-KR" altLang="en-US" dirty="0"/>
            <a:t>된다</a:t>
          </a:r>
          <a:r>
            <a:rPr lang="en-US" dirty="0"/>
            <a:t>.</a:t>
          </a:r>
        </a:p>
      </dgm:t>
    </dgm:pt>
    <dgm:pt modelId="{98DA8232-10C0-416D-BBF4-588DBFF74C1A}" type="parTrans" cxnId="{835E645E-738A-440C-BE9B-B3D2B92685E7}">
      <dgm:prSet/>
      <dgm:spPr/>
      <dgm:t>
        <a:bodyPr/>
        <a:lstStyle/>
        <a:p>
          <a:endParaRPr lang="en-US"/>
        </a:p>
      </dgm:t>
    </dgm:pt>
    <dgm:pt modelId="{696207CB-A336-40D7-A4E7-9F3259120F9E}" type="sibTrans" cxnId="{835E645E-738A-440C-BE9B-B3D2B92685E7}">
      <dgm:prSet/>
      <dgm:spPr/>
      <dgm:t>
        <a:bodyPr/>
        <a:lstStyle/>
        <a:p>
          <a:endParaRPr lang="en-US"/>
        </a:p>
      </dgm:t>
    </dgm:pt>
    <dgm:pt modelId="{13543FD5-FE8F-43FF-9808-9784ACE5778D}" type="pres">
      <dgm:prSet presAssocID="{C0E487A3-8953-45BC-8B15-7C2E9A595BBD}" presName="diagram" presStyleCnt="0">
        <dgm:presLayoutVars>
          <dgm:dir/>
          <dgm:resizeHandles val="exact"/>
        </dgm:presLayoutVars>
      </dgm:prSet>
      <dgm:spPr/>
    </dgm:pt>
    <dgm:pt modelId="{5DFB3176-3677-4F1C-9994-EE357FB206CA}" type="pres">
      <dgm:prSet presAssocID="{FA30D904-03D8-4FD9-9C56-288E99B2FD79}" presName="node" presStyleLbl="node1" presStyleIdx="0" presStyleCnt="4">
        <dgm:presLayoutVars>
          <dgm:bulletEnabled val="1"/>
        </dgm:presLayoutVars>
      </dgm:prSet>
      <dgm:spPr/>
    </dgm:pt>
    <dgm:pt modelId="{2A5C05D6-790E-466F-A0BF-450F25574002}" type="pres">
      <dgm:prSet presAssocID="{9A2648BC-3960-4C25-9825-DFB83A9AD7FB}" presName="sibTrans" presStyleLbl="sibTrans2D1" presStyleIdx="0" presStyleCnt="3"/>
      <dgm:spPr/>
    </dgm:pt>
    <dgm:pt modelId="{62636936-A124-415A-8778-9E73351D0B32}" type="pres">
      <dgm:prSet presAssocID="{9A2648BC-3960-4C25-9825-DFB83A9AD7FB}" presName="connectorText" presStyleLbl="sibTrans2D1" presStyleIdx="0" presStyleCnt="3"/>
      <dgm:spPr/>
    </dgm:pt>
    <dgm:pt modelId="{7D151F16-80B9-4BFD-B7B0-6096D96840ED}" type="pres">
      <dgm:prSet presAssocID="{CC8B8E0D-BB88-43F6-ADA1-3CDB2B7581C2}" presName="node" presStyleLbl="node1" presStyleIdx="1" presStyleCnt="4">
        <dgm:presLayoutVars>
          <dgm:bulletEnabled val="1"/>
        </dgm:presLayoutVars>
      </dgm:prSet>
      <dgm:spPr/>
    </dgm:pt>
    <dgm:pt modelId="{E5B353EF-2E9A-4FF8-8FEB-F4A34898EE1D}" type="pres">
      <dgm:prSet presAssocID="{07740E7D-5EC0-40E5-BDF5-78EDEFBADD79}" presName="sibTrans" presStyleLbl="sibTrans2D1" presStyleIdx="1" presStyleCnt="3"/>
      <dgm:spPr/>
    </dgm:pt>
    <dgm:pt modelId="{B842A57B-1A0D-4C7A-8AA6-BF4D551A29A3}" type="pres">
      <dgm:prSet presAssocID="{07740E7D-5EC0-40E5-BDF5-78EDEFBADD79}" presName="connectorText" presStyleLbl="sibTrans2D1" presStyleIdx="1" presStyleCnt="3"/>
      <dgm:spPr/>
    </dgm:pt>
    <dgm:pt modelId="{159073F1-E6DE-460B-93B8-0C3083197EFF}" type="pres">
      <dgm:prSet presAssocID="{D052FC9F-3815-4FCF-BA63-EED1DF192EA1}" presName="node" presStyleLbl="node1" presStyleIdx="2" presStyleCnt="4">
        <dgm:presLayoutVars>
          <dgm:bulletEnabled val="1"/>
        </dgm:presLayoutVars>
      </dgm:prSet>
      <dgm:spPr/>
    </dgm:pt>
    <dgm:pt modelId="{4898E5E0-1A58-4445-BB2B-AB5A4608CCDB}" type="pres">
      <dgm:prSet presAssocID="{485C396D-2551-4696-A0AC-482C577C10B7}" presName="sibTrans" presStyleLbl="sibTrans2D1" presStyleIdx="2" presStyleCnt="3"/>
      <dgm:spPr/>
    </dgm:pt>
    <dgm:pt modelId="{9FE5D421-C025-4BE5-987C-C6F792764096}" type="pres">
      <dgm:prSet presAssocID="{485C396D-2551-4696-A0AC-482C577C10B7}" presName="connectorText" presStyleLbl="sibTrans2D1" presStyleIdx="2" presStyleCnt="3"/>
      <dgm:spPr/>
    </dgm:pt>
    <dgm:pt modelId="{BE7DD00E-8F22-4C58-9369-B9F3DF97D4C3}" type="pres">
      <dgm:prSet presAssocID="{960C9642-AFA8-4BA1-A2E6-687C8EAC52A8}" presName="node" presStyleLbl="node1" presStyleIdx="3" presStyleCnt="4">
        <dgm:presLayoutVars>
          <dgm:bulletEnabled val="1"/>
        </dgm:presLayoutVars>
      </dgm:prSet>
      <dgm:spPr/>
    </dgm:pt>
  </dgm:ptLst>
  <dgm:cxnLst>
    <dgm:cxn modelId="{C7C29F0D-2162-4AB8-A780-83AC332B5169}" type="presOf" srcId="{485C396D-2551-4696-A0AC-482C577C10B7}" destId="{9FE5D421-C025-4BE5-987C-C6F792764096}" srcOrd="1" destOrd="0" presId="urn:microsoft.com/office/officeart/2005/8/layout/process5"/>
    <dgm:cxn modelId="{E53FB53A-9083-49D6-810C-2550212680C3}" type="presOf" srcId="{9A2648BC-3960-4C25-9825-DFB83A9AD7FB}" destId="{2A5C05D6-790E-466F-A0BF-450F25574002}" srcOrd="0" destOrd="0" presId="urn:microsoft.com/office/officeart/2005/8/layout/process5"/>
    <dgm:cxn modelId="{835E645E-738A-440C-BE9B-B3D2B92685E7}" srcId="{C0E487A3-8953-45BC-8B15-7C2E9A595BBD}" destId="{960C9642-AFA8-4BA1-A2E6-687C8EAC52A8}" srcOrd="3" destOrd="0" parTransId="{98DA8232-10C0-416D-BBF4-588DBFF74C1A}" sibTransId="{696207CB-A336-40D7-A4E7-9F3259120F9E}"/>
    <dgm:cxn modelId="{E356875F-E468-470E-8A09-09F334217136}" type="presOf" srcId="{FA30D904-03D8-4FD9-9C56-288E99B2FD79}" destId="{5DFB3176-3677-4F1C-9994-EE357FB206CA}" srcOrd="0" destOrd="0" presId="urn:microsoft.com/office/officeart/2005/8/layout/process5"/>
    <dgm:cxn modelId="{B0C8B14A-7A05-4B49-9387-E59819A6D8FC}" type="presOf" srcId="{D052FC9F-3815-4FCF-BA63-EED1DF192EA1}" destId="{159073F1-E6DE-460B-93B8-0C3083197EFF}" srcOrd="0" destOrd="0" presId="urn:microsoft.com/office/officeart/2005/8/layout/process5"/>
    <dgm:cxn modelId="{FBE79253-20EC-414D-A81F-ECF8BEA98E34}" type="presOf" srcId="{07740E7D-5EC0-40E5-BDF5-78EDEFBADD79}" destId="{B842A57B-1A0D-4C7A-8AA6-BF4D551A29A3}" srcOrd="1" destOrd="0" presId="urn:microsoft.com/office/officeart/2005/8/layout/process5"/>
    <dgm:cxn modelId="{4EFA6478-79EB-4615-A8C0-B58AE5034F8E}" srcId="{C0E487A3-8953-45BC-8B15-7C2E9A595BBD}" destId="{CC8B8E0D-BB88-43F6-ADA1-3CDB2B7581C2}" srcOrd="1" destOrd="0" parTransId="{4610C577-C18B-447C-B5D5-6CBBAA9DBB15}" sibTransId="{07740E7D-5EC0-40E5-BDF5-78EDEFBADD79}"/>
    <dgm:cxn modelId="{9F82668D-DB7F-4676-BA79-47966A61C620}" type="presOf" srcId="{485C396D-2551-4696-A0AC-482C577C10B7}" destId="{4898E5E0-1A58-4445-BB2B-AB5A4608CCDB}" srcOrd="0" destOrd="0" presId="urn:microsoft.com/office/officeart/2005/8/layout/process5"/>
    <dgm:cxn modelId="{F73A8AA2-39C5-4BE8-899F-213DC8522C9B}" type="presOf" srcId="{07740E7D-5EC0-40E5-BDF5-78EDEFBADD79}" destId="{E5B353EF-2E9A-4FF8-8FEB-F4A34898EE1D}" srcOrd="0" destOrd="0" presId="urn:microsoft.com/office/officeart/2005/8/layout/process5"/>
    <dgm:cxn modelId="{812D59A3-525C-4576-9375-20F79D49DEEE}" srcId="{C0E487A3-8953-45BC-8B15-7C2E9A595BBD}" destId="{D052FC9F-3815-4FCF-BA63-EED1DF192EA1}" srcOrd="2" destOrd="0" parTransId="{E05579D9-0C54-47B2-8098-139C8EE839DE}" sibTransId="{485C396D-2551-4696-A0AC-482C577C10B7}"/>
    <dgm:cxn modelId="{480E35D4-BFF9-4649-B80F-5752F38C78B5}" type="presOf" srcId="{C0E487A3-8953-45BC-8B15-7C2E9A595BBD}" destId="{13543FD5-FE8F-43FF-9808-9784ACE5778D}" srcOrd="0" destOrd="0" presId="urn:microsoft.com/office/officeart/2005/8/layout/process5"/>
    <dgm:cxn modelId="{8B1259D7-300D-4515-BF89-BAB0E93B4091}" type="presOf" srcId="{960C9642-AFA8-4BA1-A2E6-687C8EAC52A8}" destId="{BE7DD00E-8F22-4C58-9369-B9F3DF97D4C3}" srcOrd="0" destOrd="0" presId="urn:microsoft.com/office/officeart/2005/8/layout/process5"/>
    <dgm:cxn modelId="{C979B8DB-9230-4705-BD1F-7E608BBB4738}" type="presOf" srcId="{CC8B8E0D-BB88-43F6-ADA1-3CDB2B7581C2}" destId="{7D151F16-80B9-4BFD-B7B0-6096D96840ED}" srcOrd="0" destOrd="0" presId="urn:microsoft.com/office/officeart/2005/8/layout/process5"/>
    <dgm:cxn modelId="{488A33EA-ED6A-475B-B21E-27C07A6B87E9}" type="presOf" srcId="{9A2648BC-3960-4C25-9825-DFB83A9AD7FB}" destId="{62636936-A124-415A-8778-9E73351D0B32}" srcOrd="1" destOrd="0" presId="urn:microsoft.com/office/officeart/2005/8/layout/process5"/>
    <dgm:cxn modelId="{B1D0B8F9-26CD-4A4F-AAC2-72FB2A142246}" srcId="{C0E487A3-8953-45BC-8B15-7C2E9A595BBD}" destId="{FA30D904-03D8-4FD9-9C56-288E99B2FD79}" srcOrd="0" destOrd="0" parTransId="{655109A5-EDE3-42FC-A203-617CE90B86A1}" sibTransId="{9A2648BC-3960-4C25-9825-DFB83A9AD7FB}"/>
    <dgm:cxn modelId="{E7558814-BB1A-4905-8D72-BA40A5981C0F}" type="presParOf" srcId="{13543FD5-FE8F-43FF-9808-9784ACE5778D}" destId="{5DFB3176-3677-4F1C-9994-EE357FB206CA}" srcOrd="0" destOrd="0" presId="urn:microsoft.com/office/officeart/2005/8/layout/process5"/>
    <dgm:cxn modelId="{1DA7B2AD-9592-468F-8B4D-5719DBAF20A9}" type="presParOf" srcId="{13543FD5-FE8F-43FF-9808-9784ACE5778D}" destId="{2A5C05D6-790E-466F-A0BF-450F25574002}" srcOrd="1" destOrd="0" presId="urn:microsoft.com/office/officeart/2005/8/layout/process5"/>
    <dgm:cxn modelId="{2DC9D408-AE57-49FC-88C8-533E45642450}" type="presParOf" srcId="{2A5C05D6-790E-466F-A0BF-450F25574002}" destId="{62636936-A124-415A-8778-9E73351D0B32}" srcOrd="0" destOrd="0" presId="urn:microsoft.com/office/officeart/2005/8/layout/process5"/>
    <dgm:cxn modelId="{3FC113B4-5900-431C-876C-E965F3322ED1}" type="presParOf" srcId="{13543FD5-FE8F-43FF-9808-9784ACE5778D}" destId="{7D151F16-80B9-4BFD-B7B0-6096D96840ED}" srcOrd="2" destOrd="0" presId="urn:microsoft.com/office/officeart/2005/8/layout/process5"/>
    <dgm:cxn modelId="{A70A1E54-0BE2-4653-9092-2894AC086E22}" type="presParOf" srcId="{13543FD5-FE8F-43FF-9808-9784ACE5778D}" destId="{E5B353EF-2E9A-4FF8-8FEB-F4A34898EE1D}" srcOrd="3" destOrd="0" presId="urn:microsoft.com/office/officeart/2005/8/layout/process5"/>
    <dgm:cxn modelId="{6B69F7C1-D5A4-4E3D-89B6-D14E67BE2B7A}" type="presParOf" srcId="{E5B353EF-2E9A-4FF8-8FEB-F4A34898EE1D}" destId="{B842A57B-1A0D-4C7A-8AA6-BF4D551A29A3}" srcOrd="0" destOrd="0" presId="urn:microsoft.com/office/officeart/2005/8/layout/process5"/>
    <dgm:cxn modelId="{CDC7FA7D-7E08-4133-BE5B-C1A24B56480B}" type="presParOf" srcId="{13543FD5-FE8F-43FF-9808-9784ACE5778D}" destId="{159073F1-E6DE-460B-93B8-0C3083197EFF}" srcOrd="4" destOrd="0" presId="urn:microsoft.com/office/officeart/2005/8/layout/process5"/>
    <dgm:cxn modelId="{8F993FAD-816E-48E4-8F43-CD819E106A46}" type="presParOf" srcId="{13543FD5-FE8F-43FF-9808-9784ACE5778D}" destId="{4898E5E0-1A58-4445-BB2B-AB5A4608CCDB}" srcOrd="5" destOrd="0" presId="urn:microsoft.com/office/officeart/2005/8/layout/process5"/>
    <dgm:cxn modelId="{B7862578-E916-45B6-A438-28791D0F8F76}" type="presParOf" srcId="{4898E5E0-1A58-4445-BB2B-AB5A4608CCDB}" destId="{9FE5D421-C025-4BE5-987C-C6F792764096}" srcOrd="0" destOrd="0" presId="urn:microsoft.com/office/officeart/2005/8/layout/process5"/>
    <dgm:cxn modelId="{BBD9195E-E2C0-4CA6-8358-E41DD020DC51}" type="presParOf" srcId="{13543FD5-FE8F-43FF-9808-9784ACE5778D}" destId="{BE7DD00E-8F22-4C58-9369-B9F3DF97D4C3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1B3FA-16CB-4898-AA51-640EFB81C147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5E615A8-D26C-4C2A-B7C1-52D8BBBFE5C6}">
      <dgm:prSet/>
      <dgm:spPr/>
      <dgm:t>
        <a:bodyPr/>
        <a:lstStyle/>
        <a:p>
          <a:r>
            <a:rPr lang="ko-KR" b="1" i="0" baseline="0" dirty="0"/>
            <a:t>초기 감염 단계 </a:t>
          </a:r>
          <a:br>
            <a:rPr lang="en-US" altLang="ko-KR" b="1" i="0" baseline="0" dirty="0"/>
          </a:br>
          <a:r>
            <a:rPr lang="ko-KR" b="1" i="0" baseline="0" dirty="0"/>
            <a:t>(침투 및 초기 성장)</a:t>
          </a:r>
          <a:endParaRPr lang="en-US" dirty="0"/>
        </a:p>
      </dgm:t>
    </dgm:pt>
    <dgm:pt modelId="{8CAF6423-84B8-4359-B71F-383242C1473A}" type="parTrans" cxnId="{FAC46B87-CB28-47EB-BA58-63182D2F60D9}">
      <dgm:prSet/>
      <dgm:spPr/>
      <dgm:t>
        <a:bodyPr/>
        <a:lstStyle/>
        <a:p>
          <a:endParaRPr lang="en-US"/>
        </a:p>
      </dgm:t>
    </dgm:pt>
    <dgm:pt modelId="{C5FD71FB-5121-443A-B0B6-B375339D78B1}" type="sibTrans" cxnId="{FAC46B87-CB28-47EB-BA58-63182D2F60D9}">
      <dgm:prSet/>
      <dgm:spPr/>
      <dgm:t>
        <a:bodyPr/>
        <a:lstStyle/>
        <a:p>
          <a:endParaRPr lang="en-US"/>
        </a:p>
      </dgm:t>
    </dgm:pt>
    <dgm:pt modelId="{FDD3C5BC-B7EA-41C2-871A-89993E6F7AB0}">
      <dgm:prSet/>
      <dgm:spPr/>
      <dgm:t>
        <a:bodyPr/>
        <a:lstStyle/>
        <a:p>
          <a:r>
            <a:rPr lang="ko-KR" b="0" i="0" baseline="0" dirty="0"/>
            <a:t>병원균 </a:t>
          </a:r>
          <a:r>
            <a:rPr lang="ko-KR" b="0" i="1" baseline="0" dirty="0" err="1"/>
            <a:t>Ascosphaera</a:t>
          </a:r>
          <a:r>
            <a:rPr lang="ko-KR" b="0" i="1" baseline="0" dirty="0"/>
            <a:t> </a:t>
          </a:r>
          <a:r>
            <a:rPr lang="ko-KR" b="0" i="1" baseline="0" dirty="0" err="1"/>
            <a:t>apis</a:t>
          </a:r>
          <a:r>
            <a:rPr lang="ko-KR" b="0" i="0" baseline="0" dirty="0" err="1"/>
            <a:t>가</a:t>
          </a:r>
          <a:r>
            <a:rPr lang="ko-KR" b="0" i="0" baseline="0" dirty="0"/>
            <a:t> 유충 내부로 침투하여 초기 감염</a:t>
          </a:r>
          <a:r>
            <a:rPr lang="ko-KR" altLang="en-US" b="0" i="0" baseline="0" dirty="0"/>
            <a:t>이</a:t>
          </a:r>
          <a:r>
            <a:rPr lang="en-US" altLang="ko-KR" b="0" i="0" baseline="0" dirty="0"/>
            <a:t> </a:t>
          </a:r>
          <a:r>
            <a:rPr lang="ko-KR" altLang="en-US" b="0" i="0" baseline="0" dirty="0"/>
            <a:t>발생한다</a:t>
          </a:r>
          <a:endParaRPr lang="en-US" dirty="0"/>
        </a:p>
      </dgm:t>
    </dgm:pt>
    <dgm:pt modelId="{EBC724A9-9B07-4F50-AD0F-F4C58E4276CA}" type="parTrans" cxnId="{E563110C-DBBC-4AA2-AC84-6D03987142EE}">
      <dgm:prSet/>
      <dgm:spPr/>
      <dgm:t>
        <a:bodyPr/>
        <a:lstStyle/>
        <a:p>
          <a:endParaRPr lang="en-US"/>
        </a:p>
      </dgm:t>
    </dgm:pt>
    <dgm:pt modelId="{14AF561B-924F-4A61-8194-AE8F821B352A}" type="sibTrans" cxnId="{E563110C-DBBC-4AA2-AC84-6D03987142EE}">
      <dgm:prSet/>
      <dgm:spPr/>
      <dgm:t>
        <a:bodyPr/>
        <a:lstStyle/>
        <a:p>
          <a:endParaRPr lang="en-US"/>
        </a:p>
      </dgm:t>
    </dgm:pt>
    <dgm:pt modelId="{D7202788-3ACF-40E0-8909-0392503DB79F}">
      <dgm:prSet/>
      <dgm:spPr/>
      <dgm:t>
        <a:bodyPr/>
        <a:lstStyle/>
        <a:p>
          <a:r>
            <a:rPr lang="ko-KR" b="0" i="0" baseline="0" dirty="0"/>
            <a:t>균사가 유충의 세포 내로 퍼져 영양분을 흡수하면서 증식</a:t>
          </a:r>
          <a:r>
            <a:rPr lang="ko-KR" altLang="en-US" b="0" i="0" baseline="0" dirty="0"/>
            <a:t>한다</a:t>
          </a:r>
          <a:endParaRPr lang="en-US" dirty="0"/>
        </a:p>
      </dgm:t>
    </dgm:pt>
    <dgm:pt modelId="{E56F8E9E-8EF5-4128-9CC1-9321ECAA1BD5}" type="parTrans" cxnId="{BA1B38A0-A385-4EFF-AF26-7B3BC6E9E809}">
      <dgm:prSet/>
      <dgm:spPr/>
      <dgm:t>
        <a:bodyPr/>
        <a:lstStyle/>
        <a:p>
          <a:endParaRPr lang="en-US"/>
        </a:p>
      </dgm:t>
    </dgm:pt>
    <dgm:pt modelId="{C74BC5EF-0E54-4BCF-998F-F8B9FE6A2A75}" type="sibTrans" cxnId="{BA1B38A0-A385-4EFF-AF26-7B3BC6E9E809}">
      <dgm:prSet/>
      <dgm:spPr/>
      <dgm:t>
        <a:bodyPr/>
        <a:lstStyle/>
        <a:p>
          <a:endParaRPr lang="en-US"/>
        </a:p>
      </dgm:t>
    </dgm:pt>
    <dgm:pt modelId="{108D0FED-E04C-4C96-A7AD-64206BC005CF}">
      <dgm:prSet/>
      <dgm:spPr/>
      <dgm:t>
        <a:bodyPr/>
        <a:lstStyle/>
        <a:p>
          <a:r>
            <a:rPr lang="ko-KR" b="0" i="0" baseline="0" dirty="0"/>
            <a:t>감염된 유충은 하얀색 또는 회색의 균사로 덮이며, 유충이 딱딱하게 굳기 시작</a:t>
          </a:r>
          <a:r>
            <a:rPr lang="ko-KR" altLang="en-US" b="0" i="0" baseline="0" dirty="0"/>
            <a:t>한다</a:t>
          </a:r>
          <a:endParaRPr lang="en-US" dirty="0"/>
        </a:p>
      </dgm:t>
    </dgm:pt>
    <dgm:pt modelId="{C7F3BCBA-1A16-49E3-8902-060362E3C78B}" type="parTrans" cxnId="{F022D7D0-F8CB-44EC-A356-D54378DDDCFB}">
      <dgm:prSet/>
      <dgm:spPr/>
      <dgm:t>
        <a:bodyPr/>
        <a:lstStyle/>
        <a:p>
          <a:endParaRPr lang="en-US"/>
        </a:p>
      </dgm:t>
    </dgm:pt>
    <dgm:pt modelId="{4E6563B9-56E2-4317-B6ED-965B224D8471}" type="sibTrans" cxnId="{F022D7D0-F8CB-44EC-A356-D54378DDDCFB}">
      <dgm:prSet/>
      <dgm:spPr/>
      <dgm:t>
        <a:bodyPr/>
        <a:lstStyle/>
        <a:p>
          <a:endParaRPr lang="en-US"/>
        </a:p>
      </dgm:t>
    </dgm:pt>
    <dgm:pt modelId="{DD8EDF5A-EC79-45CD-AFDA-B48B872CC76C}">
      <dgm:prSet/>
      <dgm:spPr/>
      <dgm:t>
        <a:bodyPr/>
        <a:lstStyle/>
        <a:p>
          <a:r>
            <a:rPr lang="ko-KR" b="1" i="0" baseline="0" dirty="0"/>
            <a:t>균사 확산 단계 </a:t>
          </a:r>
          <a:endParaRPr lang="en-US" altLang="ko-KR" b="1" i="0" baseline="0" dirty="0"/>
        </a:p>
        <a:p>
          <a:r>
            <a:rPr lang="ko-KR" b="1" i="0" baseline="0" dirty="0"/>
            <a:t>(하얀색 단계)</a:t>
          </a:r>
          <a:endParaRPr lang="en-US" dirty="0"/>
        </a:p>
      </dgm:t>
    </dgm:pt>
    <dgm:pt modelId="{E0AF7283-0FDD-4889-BD0B-3AAF1B6E3629}" type="parTrans" cxnId="{73324D29-51D6-4FF5-AE22-93081A8E73EE}">
      <dgm:prSet/>
      <dgm:spPr/>
      <dgm:t>
        <a:bodyPr/>
        <a:lstStyle/>
        <a:p>
          <a:endParaRPr lang="en-US"/>
        </a:p>
      </dgm:t>
    </dgm:pt>
    <dgm:pt modelId="{F1E8C225-FF04-4185-9FB3-6ADBF44D4FE0}" type="sibTrans" cxnId="{73324D29-51D6-4FF5-AE22-93081A8E73EE}">
      <dgm:prSet/>
      <dgm:spPr/>
      <dgm:t>
        <a:bodyPr/>
        <a:lstStyle/>
        <a:p>
          <a:endParaRPr lang="en-US"/>
        </a:p>
      </dgm:t>
    </dgm:pt>
    <dgm:pt modelId="{293E8099-E180-48FC-B211-5A6E55379A09}">
      <dgm:prSet/>
      <dgm:spPr/>
      <dgm:t>
        <a:bodyPr/>
        <a:lstStyle/>
        <a:p>
          <a:r>
            <a:rPr lang="ko-KR" b="0" i="0" baseline="0" dirty="0"/>
            <a:t>병원균의 균사가 계속해서 유충 표면을 덮으며 빠르게 확산</a:t>
          </a:r>
          <a:r>
            <a:rPr lang="ko-KR" altLang="en-US" b="0" i="0" baseline="0" dirty="0"/>
            <a:t>한다</a:t>
          </a:r>
          <a:endParaRPr lang="en-US" dirty="0"/>
        </a:p>
      </dgm:t>
    </dgm:pt>
    <dgm:pt modelId="{51AFFFDE-1427-4662-9494-0EE072F6F20A}" type="parTrans" cxnId="{C3B7F6C3-4E32-4833-B803-3B05DE039644}">
      <dgm:prSet/>
      <dgm:spPr/>
      <dgm:t>
        <a:bodyPr/>
        <a:lstStyle/>
        <a:p>
          <a:endParaRPr lang="en-US"/>
        </a:p>
      </dgm:t>
    </dgm:pt>
    <dgm:pt modelId="{00113CEA-B9BD-4635-8108-2355C21C25F8}" type="sibTrans" cxnId="{C3B7F6C3-4E32-4833-B803-3B05DE039644}">
      <dgm:prSet/>
      <dgm:spPr/>
      <dgm:t>
        <a:bodyPr/>
        <a:lstStyle/>
        <a:p>
          <a:endParaRPr lang="en-US"/>
        </a:p>
      </dgm:t>
    </dgm:pt>
    <dgm:pt modelId="{947CF7AF-2D74-4622-A81C-EAD1849DC016}">
      <dgm:prSet/>
      <dgm:spPr/>
      <dgm:t>
        <a:bodyPr/>
        <a:lstStyle/>
        <a:p>
          <a:r>
            <a:rPr lang="ko-KR" b="0" i="0" baseline="0" dirty="0"/>
            <a:t>유충 전체가 균사로 덮이면서 하얀색으로 변</a:t>
          </a:r>
          <a:r>
            <a:rPr lang="ko-KR" altLang="en-US" b="0" i="0" baseline="0" dirty="0"/>
            <a:t>한다</a:t>
          </a:r>
          <a:endParaRPr lang="en-US" dirty="0"/>
        </a:p>
      </dgm:t>
    </dgm:pt>
    <dgm:pt modelId="{2F60ED09-6AE1-4306-8491-204DC7784777}" type="parTrans" cxnId="{0D66D5C3-CED9-463D-B420-B089EBC73444}">
      <dgm:prSet/>
      <dgm:spPr/>
      <dgm:t>
        <a:bodyPr/>
        <a:lstStyle/>
        <a:p>
          <a:endParaRPr lang="en-US"/>
        </a:p>
      </dgm:t>
    </dgm:pt>
    <dgm:pt modelId="{A5A3D567-1EEF-482E-A2EF-6BD96BA45F1B}" type="sibTrans" cxnId="{0D66D5C3-CED9-463D-B420-B089EBC73444}">
      <dgm:prSet/>
      <dgm:spPr/>
      <dgm:t>
        <a:bodyPr/>
        <a:lstStyle/>
        <a:p>
          <a:endParaRPr lang="en-US"/>
        </a:p>
      </dgm:t>
    </dgm:pt>
    <dgm:pt modelId="{ECBC3964-682F-4E77-B2EB-F1099428B5AD}">
      <dgm:prSet/>
      <dgm:spPr/>
      <dgm:t>
        <a:bodyPr/>
        <a:lstStyle/>
        <a:p>
          <a:r>
            <a:rPr lang="ko-KR" b="0" i="0" baseline="0" dirty="0"/>
            <a:t>유충의 세포와 조직이 파괴되며 생명 활동이 멈</a:t>
          </a:r>
          <a:r>
            <a:rPr lang="ko-KR" altLang="en-US" b="0" i="0" baseline="0" dirty="0"/>
            <a:t>추게 된다</a:t>
          </a:r>
          <a:endParaRPr lang="en-US" dirty="0"/>
        </a:p>
      </dgm:t>
    </dgm:pt>
    <dgm:pt modelId="{FF4D9458-A3C5-4982-80BC-887BEADAB0DB}" type="parTrans" cxnId="{A256C5E7-C5DF-4365-965A-B5955B5A1794}">
      <dgm:prSet/>
      <dgm:spPr/>
      <dgm:t>
        <a:bodyPr/>
        <a:lstStyle/>
        <a:p>
          <a:endParaRPr lang="en-US"/>
        </a:p>
      </dgm:t>
    </dgm:pt>
    <dgm:pt modelId="{EB51D60A-206C-4C9B-902E-3E38E4CF2F92}" type="sibTrans" cxnId="{A256C5E7-C5DF-4365-965A-B5955B5A1794}">
      <dgm:prSet/>
      <dgm:spPr/>
      <dgm:t>
        <a:bodyPr/>
        <a:lstStyle/>
        <a:p>
          <a:endParaRPr lang="en-US"/>
        </a:p>
      </dgm:t>
    </dgm:pt>
    <dgm:pt modelId="{F70ED16A-170E-4EED-8773-0E941CC3D0B2}">
      <dgm:prSet/>
      <dgm:spPr/>
      <dgm:t>
        <a:bodyPr/>
        <a:lstStyle/>
        <a:p>
          <a:r>
            <a:rPr lang="ko-KR" b="1" i="0" baseline="0" dirty="0"/>
            <a:t>포자 형성 단계 </a:t>
          </a:r>
          <a:endParaRPr lang="en-US" altLang="ko-KR" b="1" i="0" baseline="0" dirty="0"/>
        </a:p>
        <a:p>
          <a:r>
            <a:rPr lang="ko-KR" b="1" i="0" baseline="0" dirty="0"/>
            <a:t>(검은색 단계)</a:t>
          </a:r>
          <a:endParaRPr lang="en-US" dirty="0"/>
        </a:p>
      </dgm:t>
    </dgm:pt>
    <dgm:pt modelId="{9A25B807-A835-4FB9-AECB-4246C1215433}" type="parTrans" cxnId="{6F1456C8-B252-43DD-9C97-5D9E137ED48B}">
      <dgm:prSet/>
      <dgm:spPr/>
      <dgm:t>
        <a:bodyPr/>
        <a:lstStyle/>
        <a:p>
          <a:endParaRPr lang="en-US"/>
        </a:p>
      </dgm:t>
    </dgm:pt>
    <dgm:pt modelId="{6D1CECC5-15E0-4A98-A559-0523C8DABEEA}" type="sibTrans" cxnId="{6F1456C8-B252-43DD-9C97-5D9E137ED48B}">
      <dgm:prSet/>
      <dgm:spPr/>
      <dgm:t>
        <a:bodyPr/>
        <a:lstStyle/>
        <a:p>
          <a:endParaRPr lang="en-US"/>
        </a:p>
      </dgm:t>
    </dgm:pt>
    <dgm:pt modelId="{9AD7DC3E-4D8B-4258-92DE-6716BF6C2181}">
      <dgm:prSet/>
      <dgm:spPr/>
      <dgm:t>
        <a:bodyPr/>
        <a:lstStyle/>
        <a:p>
          <a:r>
            <a:rPr lang="ko-KR" b="0" i="0" baseline="0" dirty="0"/>
            <a:t>균사가 충분히 성장하고 환경이 적합해지면 번식을 위한 포자가 생성</a:t>
          </a:r>
          <a:r>
            <a:rPr lang="ko-KR" altLang="en-US" b="0" i="0" baseline="0" dirty="0"/>
            <a:t>된다</a:t>
          </a:r>
          <a:endParaRPr lang="en-US" dirty="0"/>
        </a:p>
      </dgm:t>
    </dgm:pt>
    <dgm:pt modelId="{554EAC17-2B90-4B16-B2D2-CC8998E65829}" type="parTrans" cxnId="{D682338E-B23B-4602-B219-362F692C82E1}">
      <dgm:prSet/>
      <dgm:spPr/>
      <dgm:t>
        <a:bodyPr/>
        <a:lstStyle/>
        <a:p>
          <a:endParaRPr lang="en-US"/>
        </a:p>
      </dgm:t>
    </dgm:pt>
    <dgm:pt modelId="{EF4E73A8-8A03-4239-946E-28524DFFEBB4}" type="sibTrans" cxnId="{D682338E-B23B-4602-B219-362F692C82E1}">
      <dgm:prSet/>
      <dgm:spPr/>
      <dgm:t>
        <a:bodyPr/>
        <a:lstStyle/>
        <a:p>
          <a:endParaRPr lang="en-US"/>
        </a:p>
      </dgm:t>
    </dgm:pt>
    <dgm:pt modelId="{C48BC4C5-0028-49C1-B1B4-28F842290101}">
      <dgm:prSet/>
      <dgm:spPr/>
      <dgm:t>
        <a:bodyPr/>
        <a:lstStyle/>
        <a:p>
          <a:r>
            <a:rPr lang="ko-KR" b="0" i="0" baseline="0" dirty="0"/>
            <a:t>균사 끝부분에 검은색 포자가 형성되면서 유충의 색이 하얀색에서 검은색으로 변</a:t>
          </a:r>
          <a:r>
            <a:rPr lang="ko-KR" altLang="en-US" b="0" i="0" baseline="0" dirty="0"/>
            <a:t>한다</a:t>
          </a:r>
          <a:endParaRPr lang="en-US" dirty="0"/>
        </a:p>
      </dgm:t>
    </dgm:pt>
    <dgm:pt modelId="{94D1C8A2-5DA4-4BA5-8DD8-079B572FD986}" type="parTrans" cxnId="{ADFF6501-EED4-4747-951B-85380E03B944}">
      <dgm:prSet/>
      <dgm:spPr/>
      <dgm:t>
        <a:bodyPr/>
        <a:lstStyle/>
        <a:p>
          <a:endParaRPr lang="en-US"/>
        </a:p>
      </dgm:t>
    </dgm:pt>
    <dgm:pt modelId="{FB10294B-09C8-49C6-B91D-19DADC94ED3F}" type="sibTrans" cxnId="{ADFF6501-EED4-4747-951B-85380E03B944}">
      <dgm:prSet/>
      <dgm:spPr/>
      <dgm:t>
        <a:bodyPr/>
        <a:lstStyle/>
        <a:p>
          <a:endParaRPr lang="en-US"/>
        </a:p>
      </dgm:t>
    </dgm:pt>
    <dgm:pt modelId="{602AC2F7-EB43-4EBD-A703-AEBB58BE7832}">
      <dgm:prSet/>
      <dgm:spPr/>
      <dgm:t>
        <a:bodyPr/>
        <a:lstStyle/>
        <a:p>
          <a:r>
            <a:rPr lang="ko-KR" b="0" i="0" baseline="0" dirty="0"/>
            <a:t>포자는 두꺼운 벽으로 보호되어 있으며, 환경에 강한 내성을 지녀 새로운 감염원을 형성</a:t>
          </a:r>
          <a:r>
            <a:rPr lang="ko-KR" altLang="en-US" b="0" i="0" baseline="0" dirty="0"/>
            <a:t>한다</a:t>
          </a:r>
          <a:endParaRPr lang="en-US" dirty="0"/>
        </a:p>
      </dgm:t>
    </dgm:pt>
    <dgm:pt modelId="{B95D4279-16DD-4776-8856-CB913A0DB7FA}" type="parTrans" cxnId="{D795F11B-7279-4F79-917E-E9F0F8305128}">
      <dgm:prSet/>
      <dgm:spPr/>
      <dgm:t>
        <a:bodyPr/>
        <a:lstStyle/>
        <a:p>
          <a:endParaRPr lang="en-US"/>
        </a:p>
      </dgm:t>
    </dgm:pt>
    <dgm:pt modelId="{333C0747-396D-4C6E-8393-D062F882940E}" type="sibTrans" cxnId="{D795F11B-7279-4F79-917E-E9F0F8305128}">
      <dgm:prSet/>
      <dgm:spPr/>
      <dgm:t>
        <a:bodyPr/>
        <a:lstStyle/>
        <a:p>
          <a:endParaRPr lang="en-US"/>
        </a:p>
      </dgm:t>
    </dgm:pt>
    <dgm:pt modelId="{DF8ABF53-0FDB-4822-BFE0-38F3634AE28E}">
      <dgm:prSet/>
      <dgm:spPr/>
      <dgm:t>
        <a:bodyPr/>
        <a:lstStyle/>
        <a:p>
          <a:r>
            <a:rPr lang="ko-KR" b="1" i="0" baseline="0"/>
            <a:t>감염 확산 단계</a:t>
          </a:r>
          <a:endParaRPr lang="en-US"/>
        </a:p>
      </dgm:t>
    </dgm:pt>
    <dgm:pt modelId="{EB17119A-16F0-47F9-B3B3-A92AE89493A0}" type="parTrans" cxnId="{89A44C4A-52B2-49F2-9C91-77A46CF36C23}">
      <dgm:prSet/>
      <dgm:spPr/>
      <dgm:t>
        <a:bodyPr/>
        <a:lstStyle/>
        <a:p>
          <a:endParaRPr lang="en-US"/>
        </a:p>
      </dgm:t>
    </dgm:pt>
    <dgm:pt modelId="{4ACB5389-9472-49D7-A4C6-57172B562759}" type="sibTrans" cxnId="{89A44C4A-52B2-49F2-9C91-77A46CF36C23}">
      <dgm:prSet/>
      <dgm:spPr/>
      <dgm:t>
        <a:bodyPr/>
        <a:lstStyle/>
        <a:p>
          <a:endParaRPr lang="en-US"/>
        </a:p>
      </dgm:t>
    </dgm:pt>
    <dgm:pt modelId="{329A8E1D-7637-4B3E-924F-761FE60876F5}">
      <dgm:prSet/>
      <dgm:spPr/>
      <dgm:t>
        <a:bodyPr/>
        <a:lstStyle/>
        <a:p>
          <a:r>
            <a:rPr lang="ko-KR" b="0" i="0" baseline="0" dirty="0"/>
            <a:t>감염된 유충에서 떨어져 나온 포자는 주변으로 퍼지며 다른 유충에 감염을 일으</a:t>
          </a:r>
          <a:r>
            <a:rPr lang="ko-KR" altLang="en-US" b="0" i="0" baseline="0" dirty="0"/>
            <a:t>킨다</a:t>
          </a:r>
          <a:endParaRPr lang="en-US" dirty="0"/>
        </a:p>
      </dgm:t>
    </dgm:pt>
    <dgm:pt modelId="{F8E17270-B1BA-4634-8422-B802D6D0115B}" type="parTrans" cxnId="{CAEB68CA-1DAF-4525-AA8C-2A375EC61F74}">
      <dgm:prSet/>
      <dgm:spPr/>
      <dgm:t>
        <a:bodyPr/>
        <a:lstStyle/>
        <a:p>
          <a:endParaRPr lang="en-US"/>
        </a:p>
      </dgm:t>
    </dgm:pt>
    <dgm:pt modelId="{9437119C-1301-4192-949E-11465BE7D16E}" type="sibTrans" cxnId="{CAEB68CA-1DAF-4525-AA8C-2A375EC61F74}">
      <dgm:prSet/>
      <dgm:spPr/>
      <dgm:t>
        <a:bodyPr/>
        <a:lstStyle/>
        <a:p>
          <a:endParaRPr lang="en-US"/>
        </a:p>
      </dgm:t>
    </dgm:pt>
    <dgm:pt modelId="{CFC7553E-DCFE-4F0F-83B1-05A461CD60B3}">
      <dgm:prSet/>
      <dgm:spPr/>
      <dgm:t>
        <a:bodyPr/>
        <a:lstStyle/>
        <a:p>
          <a:r>
            <a:rPr lang="ko-KR" b="0" i="0" baseline="0" dirty="0"/>
            <a:t>포자의 감염력은 몇 주 동안 유지되며, 먹이 등을 통해 수평 전파가 이루어</a:t>
          </a:r>
          <a:r>
            <a:rPr lang="ko-KR" altLang="en-US" b="0" i="0" baseline="0" dirty="0"/>
            <a:t>진다</a:t>
          </a:r>
          <a:endParaRPr lang="en-US" dirty="0"/>
        </a:p>
      </dgm:t>
    </dgm:pt>
    <dgm:pt modelId="{0D161793-E2AD-4699-8508-BDB6B0098732}" type="parTrans" cxnId="{841DE2A4-E733-4D1B-B386-6E9D80AE2CC5}">
      <dgm:prSet/>
      <dgm:spPr/>
      <dgm:t>
        <a:bodyPr/>
        <a:lstStyle/>
        <a:p>
          <a:endParaRPr lang="en-US"/>
        </a:p>
      </dgm:t>
    </dgm:pt>
    <dgm:pt modelId="{AE498C5B-8F82-4F1D-A057-4586C32DBD3E}" type="sibTrans" cxnId="{841DE2A4-E733-4D1B-B386-6E9D80AE2CC5}">
      <dgm:prSet/>
      <dgm:spPr/>
      <dgm:t>
        <a:bodyPr/>
        <a:lstStyle/>
        <a:p>
          <a:endParaRPr lang="en-US"/>
        </a:p>
      </dgm:t>
    </dgm:pt>
    <dgm:pt modelId="{41C67848-E943-43D9-91D9-544252FC8905}">
      <dgm:prSet/>
      <dgm:spPr/>
      <dgm:t>
        <a:bodyPr/>
        <a:lstStyle/>
        <a:p>
          <a:r>
            <a:rPr lang="ko-KR" b="0" i="0" baseline="0" dirty="0"/>
            <a:t>감염된 벌집의 다른 유충들에게도 전염될 가능성이 커</a:t>
          </a:r>
          <a:r>
            <a:rPr lang="ko-KR" altLang="en-US" b="0" i="0" baseline="0" dirty="0"/>
            <a:t>진다</a:t>
          </a:r>
          <a:endParaRPr lang="en-US" dirty="0"/>
        </a:p>
      </dgm:t>
    </dgm:pt>
    <dgm:pt modelId="{BF07D973-F4A0-43A1-A49E-FFA84798CA95}" type="parTrans" cxnId="{C998C89F-5A43-4BE4-8993-50B22C3C3B81}">
      <dgm:prSet/>
      <dgm:spPr/>
      <dgm:t>
        <a:bodyPr/>
        <a:lstStyle/>
        <a:p>
          <a:endParaRPr lang="en-US"/>
        </a:p>
      </dgm:t>
    </dgm:pt>
    <dgm:pt modelId="{570369E4-85BC-4D8D-A09A-FCC2DD9C486E}" type="sibTrans" cxnId="{C998C89F-5A43-4BE4-8993-50B22C3C3B81}">
      <dgm:prSet/>
      <dgm:spPr/>
      <dgm:t>
        <a:bodyPr/>
        <a:lstStyle/>
        <a:p>
          <a:endParaRPr lang="en-US"/>
        </a:p>
      </dgm:t>
    </dgm:pt>
    <dgm:pt modelId="{E18B562B-58F4-4D26-89B9-83E1E2BB7E47}" type="pres">
      <dgm:prSet presAssocID="{BB51B3FA-16CB-4898-AA51-640EFB81C147}" presName="Name0" presStyleCnt="0">
        <dgm:presLayoutVars>
          <dgm:dir/>
          <dgm:resizeHandles val="exact"/>
        </dgm:presLayoutVars>
      </dgm:prSet>
      <dgm:spPr/>
    </dgm:pt>
    <dgm:pt modelId="{4520B2EA-39E0-40A5-BB3F-E0A6674FD3B1}" type="pres">
      <dgm:prSet presAssocID="{95E615A8-D26C-4C2A-B7C1-52D8BBBFE5C6}" presName="node" presStyleLbl="node1" presStyleIdx="0" presStyleCnt="16">
        <dgm:presLayoutVars>
          <dgm:bulletEnabled val="1"/>
        </dgm:presLayoutVars>
      </dgm:prSet>
      <dgm:spPr/>
    </dgm:pt>
    <dgm:pt modelId="{5DC982F7-B391-4159-A5FC-452B86013984}" type="pres">
      <dgm:prSet presAssocID="{C5FD71FB-5121-443A-B0B6-B375339D78B1}" presName="sibTrans" presStyleLbl="sibTrans1D1" presStyleIdx="0" presStyleCnt="15"/>
      <dgm:spPr/>
    </dgm:pt>
    <dgm:pt modelId="{83279821-DBF9-4472-AD20-F6B2C5A9FE1F}" type="pres">
      <dgm:prSet presAssocID="{C5FD71FB-5121-443A-B0B6-B375339D78B1}" presName="connectorText" presStyleLbl="sibTrans1D1" presStyleIdx="0" presStyleCnt="15"/>
      <dgm:spPr/>
    </dgm:pt>
    <dgm:pt modelId="{D1543184-07D3-4002-9CFF-9EE3E01199BC}" type="pres">
      <dgm:prSet presAssocID="{FDD3C5BC-B7EA-41C2-871A-89993E6F7AB0}" presName="node" presStyleLbl="node1" presStyleIdx="1" presStyleCnt="16">
        <dgm:presLayoutVars>
          <dgm:bulletEnabled val="1"/>
        </dgm:presLayoutVars>
      </dgm:prSet>
      <dgm:spPr/>
    </dgm:pt>
    <dgm:pt modelId="{FABBE06A-8ABC-4D9A-879C-5BF3D4B10432}" type="pres">
      <dgm:prSet presAssocID="{14AF561B-924F-4A61-8194-AE8F821B352A}" presName="sibTrans" presStyleLbl="sibTrans1D1" presStyleIdx="1" presStyleCnt="15"/>
      <dgm:spPr/>
    </dgm:pt>
    <dgm:pt modelId="{2E36080A-210D-47B8-8C7B-01CEBB4D7138}" type="pres">
      <dgm:prSet presAssocID="{14AF561B-924F-4A61-8194-AE8F821B352A}" presName="connectorText" presStyleLbl="sibTrans1D1" presStyleIdx="1" presStyleCnt="15"/>
      <dgm:spPr/>
    </dgm:pt>
    <dgm:pt modelId="{E548D092-1E3B-47B5-B71E-D7A9CDEABF11}" type="pres">
      <dgm:prSet presAssocID="{D7202788-3ACF-40E0-8909-0392503DB79F}" presName="node" presStyleLbl="node1" presStyleIdx="2" presStyleCnt="16">
        <dgm:presLayoutVars>
          <dgm:bulletEnabled val="1"/>
        </dgm:presLayoutVars>
      </dgm:prSet>
      <dgm:spPr/>
    </dgm:pt>
    <dgm:pt modelId="{5D9F226F-C954-41C8-9935-AEB1A4193496}" type="pres">
      <dgm:prSet presAssocID="{C74BC5EF-0E54-4BCF-998F-F8B9FE6A2A75}" presName="sibTrans" presStyleLbl="sibTrans1D1" presStyleIdx="2" presStyleCnt="15"/>
      <dgm:spPr/>
    </dgm:pt>
    <dgm:pt modelId="{D7644849-8161-4DDC-A640-FBD915103A7C}" type="pres">
      <dgm:prSet presAssocID="{C74BC5EF-0E54-4BCF-998F-F8B9FE6A2A75}" presName="connectorText" presStyleLbl="sibTrans1D1" presStyleIdx="2" presStyleCnt="15"/>
      <dgm:spPr/>
    </dgm:pt>
    <dgm:pt modelId="{D0A5DCCE-7E95-42E4-A4A4-871FBBAEB2AB}" type="pres">
      <dgm:prSet presAssocID="{108D0FED-E04C-4C96-A7AD-64206BC005CF}" presName="node" presStyleLbl="node1" presStyleIdx="3" presStyleCnt="16">
        <dgm:presLayoutVars>
          <dgm:bulletEnabled val="1"/>
        </dgm:presLayoutVars>
      </dgm:prSet>
      <dgm:spPr/>
    </dgm:pt>
    <dgm:pt modelId="{01206643-F79C-4C4F-A5A6-7B14C4FB3B76}" type="pres">
      <dgm:prSet presAssocID="{4E6563B9-56E2-4317-B6ED-965B224D8471}" presName="sibTrans" presStyleLbl="sibTrans1D1" presStyleIdx="3" presStyleCnt="15"/>
      <dgm:spPr/>
    </dgm:pt>
    <dgm:pt modelId="{25630179-C9C8-4037-9A88-1D6E34ACE9CD}" type="pres">
      <dgm:prSet presAssocID="{4E6563B9-56E2-4317-B6ED-965B224D8471}" presName="connectorText" presStyleLbl="sibTrans1D1" presStyleIdx="3" presStyleCnt="15"/>
      <dgm:spPr/>
    </dgm:pt>
    <dgm:pt modelId="{49AD19B6-81A7-4EED-BA3B-C534ACDA6868}" type="pres">
      <dgm:prSet presAssocID="{DD8EDF5A-EC79-45CD-AFDA-B48B872CC76C}" presName="node" presStyleLbl="node1" presStyleIdx="4" presStyleCnt="16">
        <dgm:presLayoutVars>
          <dgm:bulletEnabled val="1"/>
        </dgm:presLayoutVars>
      </dgm:prSet>
      <dgm:spPr/>
    </dgm:pt>
    <dgm:pt modelId="{E1F49F5D-B3B1-4F04-9DDB-EF6C15863384}" type="pres">
      <dgm:prSet presAssocID="{F1E8C225-FF04-4185-9FB3-6ADBF44D4FE0}" presName="sibTrans" presStyleLbl="sibTrans1D1" presStyleIdx="4" presStyleCnt="15"/>
      <dgm:spPr/>
    </dgm:pt>
    <dgm:pt modelId="{83ED9B02-34FE-4611-83B3-305AC9589F6C}" type="pres">
      <dgm:prSet presAssocID="{F1E8C225-FF04-4185-9FB3-6ADBF44D4FE0}" presName="connectorText" presStyleLbl="sibTrans1D1" presStyleIdx="4" presStyleCnt="15"/>
      <dgm:spPr/>
    </dgm:pt>
    <dgm:pt modelId="{7E8F50D3-E8AD-491E-A359-1A2EE20538FE}" type="pres">
      <dgm:prSet presAssocID="{293E8099-E180-48FC-B211-5A6E55379A09}" presName="node" presStyleLbl="node1" presStyleIdx="5" presStyleCnt="16">
        <dgm:presLayoutVars>
          <dgm:bulletEnabled val="1"/>
        </dgm:presLayoutVars>
      </dgm:prSet>
      <dgm:spPr/>
    </dgm:pt>
    <dgm:pt modelId="{B4D329FC-EFEB-43A9-85A7-ED03AEFD77B1}" type="pres">
      <dgm:prSet presAssocID="{00113CEA-B9BD-4635-8108-2355C21C25F8}" presName="sibTrans" presStyleLbl="sibTrans1D1" presStyleIdx="5" presStyleCnt="15"/>
      <dgm:spPr/>
    </dgm:pt>
    <dgm:pt modelId="{F7206E72-87E9-44F2-A708-AE03738B46B2}" type="pres">
      <dgm:prSet presAssocID="{00113CEA-B9BD-4635-8108-2355C21C25F8}" presName="connectorText" presStyleLbl="sibTrans1D1" presStyleIdx="5" presStyleCnt="15"/>
      <dgm:spPr/>
    </dgm:pt>
    <dgm:pt modelId="{7D2C77B6-22A9-4C75-8AE8-3C5AB90D4F1F}" type="pres">
      <dgm:prSet presAssocID="{947CF7AF-2D74-4622-A81C-EAD1849DC016}" presName="node" presStyleLbl="node1" presStyleIdx="6" presStyleCnt="16">
        <dgm:presLayoutVars>
          <dgm:bulletEnabled val="1"/>
        </dgm:presLayoutVars>
      </dgm:prSet>
      <dgm:spPr/>
    </dgm:pt>
    <dgm:pt modelId="{C3608C41-2A62-4ED5-8ED0-E3DC74B798B4}" type="pres">
      <dgm:prSet presAssocID="{A5A3D567-1EEF-482E-A2EF-6BD96BA45F1B}" presName="sibTrans" presStyleLbl="sibTrans1D1" presStyleIdx="6" presStyleCnt="15"/>
      <dgm:spPr/>
    </dgm:pt>
    <dgm:pt modelId="{74820034-D1BF-43AA-9DE0-F710036F7D9C}" type="pres">
      <dgm:prSet presAssocID="{A5A3D567-1EEF-482E-A2EF-6BD96BA45F1B}" presName="connectorText" presStyleLbl="sibTrans1D1" presStyleIdx="6" presStyleCnt="15"/>
      <dgm:spPr/>
    </dgm:pt>
    <dgm:pt modelId="{B4F8F51D-6E99-4F23-8D00-73EB9E8CF0F7}" type="pres">
      <dgm:prSet presAssocID="{ECBC3964-682F-4E77-B2EB-F1099428B5AD}" presName="node" presStyleLbl="node1" presStyleIdx="7" presStyleCnt="16">
        <dgm:presLayoutVars>
          <dgm:bulletEnabled val="1"/>
        </dgm:presLayoutVars>
      </dgm:prSet>
      <dgm:spPr/>
    </dgm:pt>
    <dgm:pt modelId="{7D1C6DE6-071D-4D1A-8B0D-536FE6FD1DF0}" type="pres">
      <dgm:prSet presAssocID="{EB51D60A-206C-4C9B-902E-3E38E4CF2F92}" presName="sibTrans" presStyleLbl="sibTrans1D1" presStyleIdx="7" presStyleCnt="15"/>
      <dgm:spPr/>
    </dgm:pt>
    <dgm:pt modelId="{18BF6A4C-1B22-4109-8D5B-78DF5B14E1BF}" type="pres">
      <dgm:prSet presAssocID="{EB51D60A-206C-4C9B-902E-3E38E4CF2F92}" presName="connectorText" presStyleLbl="sibTrans1D1" presStyleIdx="7" presStyleCnt="15"/>
      <dgm:spPr/>
    </dgm:pt>
    <dgm:pt modelId="{01999AEA-7C66-4FA8-8ABC-4D519D22901F}" type="pres">
      <dgm:prSet presAssocID="{F70ED16A-170E-4EED-8773-0E941CC3D0B2}" presName="node" presStyleLbl="node1" presStyleIdx="8" presStyleCnt="16">
        <dgm:presLayoutVars>
          <dgm:bulletEnabled val="1"/>
        </dgm:presLayoutVars>
      </dgm:prSet>
      <dgm:spPr/>
    </dgm:pt>
    <dgm:pt modelId="{7C77EAD9-30F3-4886-8444-B8621084B9F7}" type="pres">
      <dgm:prSet presAssocID="{6D1CECC5-15E0-4A98-A559-0523C8DABEEA}" presName="sibTrans" presStyleLbl="sibTrans1D1" presStyleIdx="8" presStyleCnt="15"/>
      <dgm:spPr/>
    </dgm:pt>
    <dgm:pt modelId="{35887B25-D92D-48DE-BA62-D62BBD9D6500}" type="pres">
      <dgm:prSet presAssocID="{6D1CECC5-15E0-4A98-A559-0523C8DABEEA}" presName="connectorText" presStyleLbl="sibTrans1D1" presStyleIdx="8" presStyleCnt="15"/>
      <dgm:spPr/>
    </dgm:pt>
    <dgm:pt modelId="{D165DCCD-EE8A-4B45-BFDF-6F55DA89E147}" type="pres">
      <dgm:prSet presAssocID="{9AD7DC3E-4D8B-4258-92DE-6716BF6C2181}" presName="node" presStyleLbl="node1" presStyleIdx="9" presStyleCnt="16">
        <dgm:presLayoutVars>
          <dgm:bulletEnabled val="1"/>
        </dgm:presLayoutVars>
      </dgm:prSet>
      <dgm:spPr/>
    </dgm:pt>
    <dgm:pt modelId="{DB7B2FAC-3CEE-4C37-B21B-7483F41FF1C8}" type="pres">
      <dgm:prSet presAssocID="{EF4E73A8-8A03-4239-946E-28524DFFEBB4}" presName="sibTrans" presStyleLbl="sibTrans1D1" presStyleIdx="9" presStyleCnt="15"/>
      <dgm:spPr/>
    </dgm:pt>
    <dgm:pt modelId="{FE08282B-7ED9-4C28-A2CD-97BD9F92717D}" type="pres">
      <dgm:prSet presAssocID="{EF4E73A8-8A03-4239-946E-28524DFFEBB4}" presName="connectorText" presStyleLbl="sibTrans1D1" presStyleIdx="9" presStyleCnt="15"/>
      <dgm:spPr/>
    </dgm:pt>
    <dgm:pt modelId="{0C7589CE-01AE-4966-8158-5E89B9470FC1}" type="pres">
      <dgm:prSet presAssocID="{C48BC4C5-0028-49C1-B1B4-28F842290101}" presName="node" presStyleLbl="node1" presStyleIdx="10" presStyleCnt="16">
        <dgm:presLayoutVars>
          <dgm:bulletEnabled val="1"/>
        </dgm:presLayoutVars>
      </dgm:prSet>
      <dgm:spPr/>
    </dgm:pt>
    <dgm:pt modelId="{EF1ACA06-443D-45F1-A237-EDAA5FCD01FE}" type="pres">
      <dgm:prSet presAssocID="{FB10294B-09C8-49C6-B91D-19DADC94ED3F}" presName="sibTrans" presStyleLbl="sibTrans1D1" presStyleIdx="10" presStyleCnt="15"/>
      <dgm:spPr/>
    </dgm:pt>
    <dgm:pt modelId="{4AC96CCD-990A-4A12-9812-51E8A8A0CF30}" type="pres">
      <dgm:prSet presAssocID="{FB10294B-09C8-49C6-B91D-19DADC94ED3F}" presName="connectorText" presStyleLbl="sibTrans1D1" presStyleIdx="10" presStyleCnt="15"/>
      <dgm:spPr/>
    </dgm:pt>
    <dgm:pt modelId="{A4E2A6AD-A83B-4BAC-B73C-A4FCD1D6D473}" type="pres">
      <dgm:prSet presAssocID="{602AC2F7-EB43-4EBD-A703-AEBB58BE7832}" presName="node" presStyleLbl="node1" presStyleIdx="11" presStyleCnt="16">
        <dgm:presLayoutVars>
          <dgm:bulletEnabled val="1"/>
        </dgm:presLayoutVars>
      </dgm:prSet>
      <dgm:spPr/>
    </dgm:pt>
    <dgm:pt modelId="{C37512EC-11ED-412C-8C1F-CD7878E8169E}" type="pres">
      <dgm:prSet presAssocID="{333C0747-396D-4C6E-8393-D062F882940E}" presName="sibTrans" presStyleLbl="sibTrans1D1" presStyleIdx="11" presStyleCnt="15"/>
      <dgm:spPr/>
    </dgm:pt>
    <dgm:pt modelId="{6822D1A3-EC66-436D-A57F-441FA86D7789}" type="pres">
      <dgm:prSet presAssocID="{333C0747-396D-4C6E-8393-D062F882940E}" presName="connectorText" presStyleLbl="sibTrans1D1" presStyleIdx="11" presStyleCnt="15"/>
      <dgm:spPr/>
    </dgm:pt>
    <dgm:pt modelId="{D3C6E6E4-F8BC-4F96-A2CF-1CDF9F97C6D1}" type="pres">
      <dgm:prSet presAssocID="{DF8ABF53-0FDB-4822-BFE0-38F3634AE28E}" presName="node" presStyleLbl="node1" presStyleIdx="12" presStyleCnt="16">
        <dgm:presLayoutVars>
          <dgm:bulletEnabled val="1"/>
        </dgm:presLayoutVars>
      </dgm:prSet>
      <dgm:spPr/>
    </dgm:pt>
    <dgm:pt modelId="{48251780-DAAF-4B54-B074-34E678008F05}" type="pres">
      <dgm:prSet presAssocID="{4ACB5389-9472-49D7-A4C6-57172B562759}" presName="sibTrans" presStyleLbl="sibTrans1D1" presStyleIdx="12" presStyleCnt="15"/>
      <dgm:spPr/>
    </dgm:pt>
    <dgm:pt modelId="{8DA15A99-8B58-4BC5-8D7D-B295B75A7F15}" type="pres">
      <dgm:prSet presAssocID="{4ACB5389-9472-49D7-A4C6-57172B562759}" presName="connectorText" presStyleLbl="sibTrans1D1" presStyleIdx="12" presStyleCnt="15"/>
      <dgm:spPr/>
    </dgm:pt>
    <dgm:pt modelId="{ABA2F181-338E-4183-9B4A-CAE1F2B12FFF}" type="pres">
      <dgm:prSet presAssocID="{329A8E1D-7637-4B3E-924F-761FE60876F5}" presName="node" presStyleLbl="node1" presStyleIdx="13" presStyleCnt="16">
        <dgm:presLayoutVars>
          <dgm:bulletEnabled val="1"/>
        </dgm:presLayoutVars>
      </dgm:prSet>
      <dgm:spPr/>
    </dgm:pt>
    <dgm:pt modelId="{19834968-9C9B-4D24-8A60-4B708431136C}" type="pres">
      <dgm:prSet presAssocID="{9437119C-1301-4192-949E-11465BE7D16E}" presName="sibTrans" presStyleLbl="sibTrans1D1" presStyleIdx="13" presStyleCnt="15"/>
      <dgm:spPr/>
    </dgm:pt>
    <dgm:pt modelId="{EF58727E-EBB5-4D2D-A93D-68F9851A1D39}" type="pres">
      <dgm:prSet presAssocID="{9437119C-1301-4192-949E-11465BE7D16E}" presName="connectorText" presStyleLbl="sibTrans1D1" presStyleIdx="13" presStyleCnt="15"/>
      <dgm:spPr/>
    </dgm:pt>
    <dgm:pt modelId="{1B3794AC-44C9-436E-8872-397E9E0F0634}" type="pres">
      <dgm:prSet presAssocID="{CFC7553E-DCFE-4F0F-83B1-05A461CD60B3}" presName="node" presStyleLbl="node1" presStyleIdx="14" presStyleCnt="16">
        <dgm:presLayoutVars>
          <dgm:bulletEnabled val="1"/>
        </dgm:presLayoutVars>
      </dgm:prSet>
      <dgm:spPr/>
    </dgm:pt>
    <dgm:pt modelId="{87B59628-1D5F-4895-8161-66D072AA4F32}" type="pres">
      <dgm:prSet presAssocID="{AE498C5B-8F82-4F1D-A057-4586C32DBD3E}" presName="sibTrans" presStyleLbl="sibTrans1D1" presStyleIdx="14" presStyleCnt="15"/>
      <dgm:spPr/>
    </dgm:pt>
    <dgm:pt modelId="{B880A4B4-36F2-48BD-B184-D650DD784978}" type="pres">
      <dgm:prSet presAssocID="{AE498C5B-8F82-4F1D-A057-4586C32DBD3E}" presName="connectorText" presStyleLbl="sibTrans1D1" presStyleIdx="14" presStyleCnt="15"/>
      <dgm:spPr/>
    </dgm:pt>
    <dgm:pt modelId="{7CCF47B7-C218-48D5-95DA-AC65060A04D4}" type="pres">
      <dgm:prSet presAssocID="{41C67848-E943-43D9-91D9-544252FC8905}" presName="node" presStyleLbl="node1" presStyleIdx="15" presStyleCnt="16">
        <dgm:presLayoutVars>
          <dgm:bulletEnabled val="1"/>
        </dgm:presLayoutVars>
      </dgm:prSet>
      <dgm:spPr/>
    </dgm:pt>
  </dgm:ptLst>
  <dgm:cxnLst>
    <dgm:cxn modelId="{A5111D01-C33D-4E76-B402-0774588C1002}" type="presOf" srcId="{A5A3D567-1EEF-482E-A2EF-6BD96BA45F1B}" destId="{74820034-D1BF-43AA-9DE0-F710036F7D9C}" srcOrd="1" destOrd="0" presId="urn:microsoft.com/office/officeart/2016/7/layout/RepeatingBendingProcessNew"/>
    <dgm:cxn modelId="{ADFF6501-EED4-4747-951B-85380E03B944}" srcId="{BB51B3FA-16CB-4898-AA51-640EFB81C147}" destId="{C48BC4C5-0028-49C1-B1B4-28F842290101}" srcOrd="10" destOrd="0" parTransId="{94D1C8A2-5DA4-4BA5-8DD8-079B572FD986}" sibTransId="{FB10294B-09C8-49C6-B91D-19DADC94ED3F}"/>
    <dgm:cxn modelId="{D0FE2804-E0FB-4403-978A-AA5AD6E9B38F}" type="presOf" srcId="{C74BC5EF-0E54-4BCF-998F-F8B9FE6A2A75}" destId="{D7644849-8161-4DDC-A640-FBD915103A7C}" srcOrd="1" destOrd="0" presId="urn:microsoft.com/office/officeart/2016/7/layout/RepeatingBendingProcessNew"/>
    <dgm:cxn modelId="{168C810A-96D4-4ED0-AF96-0422AC66EB39}" type="presOf" srcId="{EF4E73A8-8A03-4239-946E-28524DFFEBB4}" destId="{FE08282B-7ED9-4C28-A2CD-97BD9F92717D}" srcOrd="1" destOrd="0" presId="urn:microsoft.com/office/officeart/2016/7/layout/RepeatingBendingProcessNew"/>
    <dgm:cxn modelId="{E563110C-DBBC-4AA2-AC84-6D03987142EE}" srcId="{BB51B3FA-16CB-4898-AA51-640EFB81C147}" destId="{FDD3C5BC-B7EA-41C2-871A-89993E6F7AB0}" srcOrd="1" destOrd="0" parTransId="{EBC724A9-9B07-4F50-AD0F-F4C58E4276CA}" sibTransId="{14AF561B-924F-4A61-8194-AE8F821B352A}"/>
    <dgm:cxn modelId="{1CFD620E-30D8-4A85-B777-80A32336F2BF}" type="presOf" srcId="{14AF561B-924F-4A61-8194-AE8F821B352A}" destId="{FABBE06A-8ABC-4D9A-879C-5BF3D4B10432}" srcOrd="0" destOrd="0" presId="urn:microsoft.com/office/officeart/2016/7/layout/RepeatingBendingProcessNew"/>
    <dgm:cxn modelId="{3FA96C10-18C1-4413-AA5B-C2D62E8BDC07}" type="presOf" srcId="{9437119C-1301-4192-949E-11465BE7D16E}" destId="{19834968-9C9B-4D24-8A60-4B708431136C}" srcOrd="0" destOrd="0" presId="urn:microsoft.com/office/officeart/2016/7/layout/RepeatingBendingProcessNew"/>
    <dgm:cxn modelId="{62659A13-B8D3-4B7E-97F9-1ED5EF34B8FC}" type="presOf" srcId="{C48BC4C5-0028-49C1-B1B4-28F842290101}" destId="{0C7589CE-01AE-4966-8158-5E89B9470FC1}" srcOrd="0" destOrd="0" presId="urn:microsoft.com/office/officeart/2016/7/layout/RepeatingBendingProcessNew"/>
    <dgm:cxn modelId="{E2D27616-B262-4DF9-975F-CFB5D6B14813}" type="presOf" srcId="{4ACB5389-9472-49D7-A4C6-57172B562759}" destId="{8DA15A99-8B58-4BC5-8D7D-B295B75A7F15}" srcOrd="1" destOrd="0" presId="urn:microsoft.com/office/officeart/2016/7/layout/RepeatingBendingProcessNew"/>
    <dgm:cxn modelId="{D795F11B-7279-4F79-917E-E9F0F8305128}" srcId="{BB51B3FA-16CB-4898-AA51-640EFB81C147}" destId="{602AC2F7-EB43-4EBD-A703-AEBB58BE7832}" srcOrd="11" destOrd="0" parTransId="{B95D4279-16DD-4776-8856-CB913A0DB7FA}" sibTransId="{333C0747-396D-4C6E-8393-D062F882940E}"/>
    <dgm:cxn modelId="{E2F2F720-D4C7-4135-AE34-ECF3DA29DF98}" type="presOf" srcId="{AE498C5B-8F82-4F1D-A057-4586C32DBD3E}" destId="{87B59628-1D5F-4895-8161-66D072AA4F32}" srcOrd="0" destOrd="0" presId="urn:microsoft.com/office/officeart/2016/7/layout/RepeatingBendingProcessNew"/>
    <dgm:cxn modelId="{EFC6F727-A551-4A45-B3DD-503FA567E78C}" type="presOf" srcId="{333C0747-396D-4C6E-8393-D062F882940E}" destId="{C37512EC-11ED-412C-8C1F-CD7878E8169E}" srcOrd="0" destOrd="0" presId="urn:microsoft.com/office/officeart/2016/7/layout/RepeatingBendingProcessNew"/>
    <dgm:cxn modelId="{73324D29-51D6-4FF5-AE22-93081A8E73EE}" srcId="{BB51B3FA-16CB-4898-AA51-640EFB81C147}" destId="{DD8EDF5A-EC79-45CD-AFDA-B48B872CC76C}" srcOrd="4" destOrd="0" parTransId="{E0AF7283-0FDD-4889-BD0B-3AAF1B6E3629}" sibTransId="{F1E8C225-FF04-4185-9FB3-6ADBF44D4FE0}"/>
    <dgm:cxn modelId="{183F782A-CBA1-425E-B2D5-AE113D261ADD}" type="presOf" srcId="{BB51B3FA-16CB-4898-AA51-640EFB81C147}" destId="{E18B562B-58F4-4D26-89B9-83E1E2BB7E47}" srcOrd="0" destOrd="0" presId="urn:microsoft.com/office/officeart/2016/7/layout/RepeatingBendingProcessNew"/>
    <dgm:cxn modelId="{1BBF1D2C-5B84-4554-A822-4ECEFFDA429D}" type="presOf" srcId="{14AF561B-924F-4A61-8194-AE8F821B352A}" destId="{2E36080A-210D-47B8-8C7B-01CEBB4D7138}" srcOrd="1" destOrd="0" presId="urn:microsoft.com/office/officeart/2016/7/layout/RepeatingBendingProcessNew"/>
    <dgm:cxn modelId="{83ABF12D-CCFB-4563-B77D-3B843967B9C6}" type="presOf" srcId="{6D1CECC5-15E0-4A98-A559-0523C8DABEEA}" destId="{35887B25-D92D-48DE-BA62-D62BBD9D6500}" srcOrd="1" destOrd="0" presId="urn:microsoft.com/office/officeart/2016/7/layout/RepeatingBendingProcessNew"/>
    <dgm:cxn modelId="{1A918930-FD40-48AC-9B6B-4CA32BA8FEE3}" type="presOf" srcId="{9AD7DC3E-4D8B-4258-92DE-6716BF6C2181}" destId="{D165DCCD-EE8A-4B45-BFDF-6F55DA89E147}" srcOrd="0" destOrd="0" presId="urn:microsoft.com/office/officeart/2016/7/layout/RepeatingBendingProcessNew"/>
    <dgm:cxn modelId="{2BD33936-12EE-4939-956E-13826D644DE4}" type="presOf" srcId="{EB51D60A-206C-4C9B-902E-3E38E4CF2F92}" destId="{7D1C6DE6-071D-4D1A-8B0D-536FE6FD1DF0}" srcOrd="0" destOrd="0" presId="urn:microsoft.com/office/officeart/2016/7/layout/RepeatingBendingProcessNew"/>
    <dgm:cxn modelId="{D5C26461-5743-4F36-BE3D-8FF0A4899AE1}" type="presOf" srcId="{D7202788-3ACF-40E0-8909-0392503DB79F}" destId="{E548D092-1E3B-47B5-B71E-D7A9CDEABF11}" srcOrd="0" destOrd="0" presId="urn:microsoft.com/office/officeart/2016/7/layout/RepeatingBendingProcessNew"/>
    <dgm:cxn modelId="{8468C667-F594-4411-92D2-C5664CBD18BC}" type="presOf" srcId="{00113CEA-B9BD-4635-8108-2355C21C25F8}" destId="{F7206E72-87E9-44F2-A708-AE03738B46B2}" srcOrd="1" destOrd="0" presId="urn:microsoft.com/office/officeart/2016/7/layout/RepeatingBendingProcessNew"/>
    <dgm:cxn modelId="{89A44C4A-52B2-49F2-9C91-77A46CF36C23}" srcId="{BB51B3FA-16CB-4898-AA51-640EFB81C147}" destId="{DF8ABF53-0FDB-4822-BFE0-38F3634AE28E}" srcOrd="12" destOrd="0" parTransId="{EB17119A-16F0-47F9-B3B3-A92AE89493A0}" sibTransId="{4ACB5389-9472-49D7-A4C6-57172B562759}"/>
    <dgm:cxn modelId="{30A4CA4A-2CB9-442D-BB3F-A3FEEE8F8835}" type="presOf" srcId="{293E8099-E180-48FC-B211-5A6E55379A09}" destId="{7E8F50D3-E8AD-491E-A359-1A2EE20538FE}" srcOrd="0" destOrd="0" presId="urn:microsoft.com/office/officeart/2016/7/layout/RepeatingBendingProcessNew"/>
    <dgm:cxn modelId="{6393F16A-D8D9-4FE8-9747-9D34CB441062}" type="presOf" srcId="{FDD3C5BC-B7EA-41C2-871A-89993E6F7AB0}" destId="{D1543184-07D3-4002-9CFF-9EE3E01199BC}" srcOrd="0" destOrd="0" presId="urn:microsoft.com/office/officeart/2016/7/layout/RepeatingBendingProcessNew"/>
    <dgm:cxn modelId="{CD38504C-A12C-4AEA-98F6-68301359DFED}" type="presOf" srcId="{947CF7AF-2D74-4622-A81C-EAD1849DC016}" destId="{7D2C77B6-22A9-4C75-8AE8-3C5AB90D4F1F}" srcOrd="0" destOrd="0" presId="urn:microsoft.com/office/officeart/2016/7/layout/RepeatingBendingProcessNew"/>
    <dgm:cxn modelId="{8925AF4C-18AB-48BA-ADD6-F792AD1E4B57}" type="presOf" srcId="{ECBC3964-682F-4E77-B2EB-F1099428B5AD}" destId="{B4F8F51D-6E99-4F23-8D00-73EB9E8CF0F7}" srcOrd="0" destOrd="0" presId="urn:microsoft.com/office/officeart/2016/7/layout/RepeatingBendingProcessNew"/>
    <dgm:cxn modelId="{4B0D724D-B736-4FA7-AB5A-3DD29143116C}" type="presOf" srcId="{F1E8C225-FF04-4185-9FB3-6ADBF44D4FE0}" destId="{83ED9B02-34FE-4611-83B3-305AC9589F6C}" srcOrd="1" destOrd="0" presId="urn:microsoft.com/office/officeart/2016/7/layout/RepeatingBendingProcessNew"/>
    <dgm:cxn modelId="{D833D86E-2547-45D5-9C40-A91581691B90}" type="presOf" srcId="{FB10294B-09C8-49C6-B91D-19DADC94ED3F}" destId="{4AC96CCD-990A-4A12-9812-51E8A8A0CF30}" srcOrd="1" destOrd="0" presId="urn:microsoft.com/office/officeart/2016/7/layout/RepeatingBendingProcessNew"/>
    <dgm:cxn modelId="{EA286B55-6B21-4D0C-828B-FAA9819E5A54}" type="presOf" srcId="{4ACB5389-9472-49D7-A4C6-57172B562759}" destId="{48251780-DAAF-4B54-B074-34E678008F05}" srcOrd="0" destOrd="0" presId="urn:microsoft.com/office/officeart/2016/7/layout/RepeatingBendingProcessNew"/>
    <dgm:cxn modelId="{7D476658-1861-42C3-9EFD-9462023703DC}" type="presOf" srcId="{AE498C5B-8F82-4F1D-A057-4586C32DBD3E}" destId="{B880A4B4-36F2-48BD-B184-D650DD784978}" srcOrd="1" destOrd="0" presId="urn:microsoft.com/office/officeart/2016/7/layout/RepeatingBendingProcessNew"/>
    <dgm:cxn modelId="{193AF878-1EDA-4134-B492-23D221DB3209}" type="presOf" srcId="{6D1CECC5-15E0-4A98-A559-0523C8DABEEA}" destId="{7C77EAD9-30F3-4886-8444-B8621084B9F7}" srcOrd="0" destOrd="0" presId="urn:microsoft.com/office/officeart/2016/7/layout/RepeatingBendingProcessNew"/>
    <dgm:cxn modelId="{19F5FA5A-4B09-4C49-AF65-C5A7A63415AC}" type="presOf" srcId="{C5FD71FB-5121-443A-B0B6-B375339D78B1}" destId="{83279821-DBF9-4472-AD20-F6B2C5A9FE1F}" srcOrd="1" destOrd="0" presId="urn:microsoft.com/office/officeart/2016/7/layout/RepeatingBendingProcessNew"/>
    <dgm:cxn modelId="{FAC46B87-CB28-47EB-BA58-63182D2F60D9}" srcId="{BB51B3FA-16CB-4898-AA51-640EFB81C147}" destId="{95E615A8-D26C-4C2A-B7C1-52D8BBBFE5C6}" srcOrd="0" destOrd="0" parTransId="{8CAF6423-84B8-4359-B71F-383242C1473A}" sibTransId="{C5FD71FB-5121-443A-B0B6-B375339D78B1}"/>
    <dgm:cxn modelId="{AEDAF587-4E64-4ED0-86B1-D961410BFA39}" type="presOf" srcId="{F1E8C225-FF04-4185-9FB3-6ADBF44D4FE0}" destId="{E1F49F5D-B3B1-4F04-9DDB-EF6C15863384}" srcOrd="0" destOrd="0" presId="urn:microsoft.com/office/officeart/2016/7/layout/RepeatingBendingProcessNew"/>
    <dgm:cxn modelId="{D682338E-B23B-4602-B219-362F692C82E1}" srcId="{BB51B3FA-16CB-4898-AA51-640EFB81C147}" destId="{9AD7DC3E-4D8B-4258-92DE-6716BF6C2181}" srcOrd="9" destOrd="0" parTransId="{554EAC17-2B90-4B16-B2D2-CC8998E65829}" sibTransId="{EF4E73A8-8A03-4239-946E-28524DFFEBB4}"/>
    <dgm:cxn modelId="{86A64A8F-264C-46E6-8343-FDA3B0ED5592}" type="presOf" srcId="{333C0747-396D-4C6E-8393-D062F882940E}" destId="{6822D1A3-EC66-436D-A57F-441FA86D7789}" srcOrd="1" destOrd="0" presId="urn:microsoft.com/office/officeart/2016/7/layout/RepeatingBendingProcessNew"/>
    <dgm:cxn modelId="{2503B890-6F99-4BD9-A1BA-F7312FC0FE2E}" type="presOf" srcId="{EB51D60A-206C-4C9B-902E-3E38E4CF2F92}" destId="{18BF6A4C-1B22-4109-8D5B-78DF5B14E1BF}" srcOrd="1" destOrd="0" presId="urn:microsoft.com/office/officeart/2016/7/layout/RepeatingBendingProcessNew"/>
    <dgm:cxn modelId="{C998C89F-5A43-4BE4-8993-50B22C3C3B81}" srcId="{BB51B3FA-16CB-4898-AA51-640EFB81C147}" destId="{41C67848-E943-43D9-91D9-544252FC8905}" srcOrd="15" destOrd="0" parTransId="{BF07D973-F4A0-43A1-A49E-FFA84798CA95}" sibTransId="{570369E4-85BC-4D8D-A09A-FCC2DD9C486E}"/>
    <dgm:cxn modelId="{1757FC9F-D26D-406B-8812-B73C717D439D}" type="presOf" srcId="{FB10294B-09C8-49C6-B91D-19DADC94ED3F}" destId="{EF1ACA06-443D-45F1-A237-EDAA5FCD01FE}" srcOrd="0" destOrd="0" presId="urn:microsoft.com/office/officeart/2016/7/layout/RepeatingBendingProcessNew"/>
    <dgm:cxn modelId="{BA1B38A0-A385-4EFF-AF26-7B3BC6E9E809}" srcId="{BB51B3FA-16CB-4898-AA51-640EFB81C147}" destId="{D7202788-3ACF-40E0-8909-0392503DB79F}" srcOrd="2" destOrd="0" parTransId="{E56F8E9E-8EF5-4128-9CC1-9321ECAA1BD5}" sibTransId="{C74BC5EF-0E54-4BCF-998F-F8B9FE6A2A75}"/>
    <dgm:cxn modelId="{51537EA3-2068-4420-85BC-A199D608F2E1}" type="presOf" srcId="{602AC2F7-EB43-4EBD-A703-AEBB58BE7832}" destId="{A4E2A6AD-A83B-4BAC-B73C-A4FCD1D6D473}" srcOrd="0" destOrd="0" presId="urn:microsoft.com/office/officeart/2016/7/layout/RepeatingBendingProcessNew"/>
    <dgm:cxn modelId="{F57EBDA4-9BB1-467E-B16B-6FF87D8989F4}" type="presOf" srcId="{A5A3D567-1EEF-482E-A2EF-6BD96BA45F1B}" destId="{C3608C41-2A62-4ED5-8ED0-E3DC74B798B4}" srcOrd="0" destOrd="0" presId="urn:microsoft.com/office/officeart/2016/7/layout/RepeatingBendingProcessNew"/>
    <dgm:cxn modelId="{841DE2A4-E733-4D1B-B386-6E9D80AE2CC5}" srcId="{BB51B3FA-16CB-4898-AA51-640EFB81C147}" destId="{CFC7553E-DCFE-4F0F-83B1-05A461CD60B3}" srcOrd="14" destOrd="0" parTransId="{0D161793-E2AD-4699-8508-BDB6B0098732}" sibTransId="{AE498C5B-8F82-4F1D-A057-4586C32DBD3E}"/>
    <dgm:cxn modelId="{64CB90A5-ADC7-4507-AD68-D83B44737CC1}" type="presOf" srcId="{CFC7553E-DCFE-4F0F-83B1-05A461CD60B3}" destId="{1B3794AC-44C9-436E-8872-397E9E0F0634}" srcOrd="0" destOrd="0" presId="urn:microsoft.com/office/officeart/2016/7/layout/RepeatingBendingProcessNew"/>
    <dgm:cxn modelId="{B7CBC4A6-A981-44EA-AB7E-AE2F742AB576}" type="presOf" srcId="{DF8ABF53-0FDB-4822-BFE0-38F3634AE28E}" destId="{D3C6E6E4-F8BC-4F96-A2CF-1CDF9F97C6D1}" srcOrd="0" destOrd="0" presId="urn:microsoft.com/office/officeart/2016/7/layout/RepeatingBendingProcessNew"/>
    <dgm:cxn modelId="{73D987AC-9D72-4774-85EF-94A6A1DEECC4}" type="presOf" srcId="{00113CEA-B9BD-4635-8108-2355C21C25F8}" destId="{B4D329FC-EFEB-43A9-85A7-ED03AEFD77B1}" srcOrd="0" destOrd="0" presId="urn:microsoft.com/office/officeart/2016/7/layout/RepeatingBendingProcessNew"/>
    <dgm:cxn modelId="{48EC02AF-300B-4FAF-A60A-4DACC9C1D8EE}" type="presOf" srcId="{C74BC5EF-0E54-4BCF-998F-F8B9FE6A2A75}" destId="{5D9F226F-C954-41C8-9935-AEB1A4193496}" srcOrd="0" destOrd="0" presId="urn:microsoft.com/office/officeart/2016/7/layout/RepeatingBendingProcessNew"/>
    <dgm:cxn modelId="{BD9724B9-DCB0-4EFD-BAAD-3E2D9CDF09E3}" type="presOf" srcId="{F70ED16A-170E-4EED-8773-0E941CC3D0B2}" destId="{01999AEA-7C66-4FA8-8ABC-4D519D22901F}" srcOrd="0" destOrd="0" presId="urn:microsoft.com/office/officeart/2016/7/layout/RepeatingBendingProcessNew"/>
    <dgm:cxn modelId="{0D66D5C3-CED9-463D-B420-B089EBC73444}" srcId="{BB51B3FA-16CB-4898-AA51-640EFB81C147}" destId="{947CF7AF-2D74-4622-A81C-EAD1849DC016}" srcOrd="6" destOrd="0" parTransId="{2F60ED09-6AE1-4306-8491-204DC7784777}" sibTransId="{A5A3D567-1EEF-482E-A2EF-6BD96BA45F1B}"/>
    <dgm:cxn modelId="{C3B7F6C3-4E32-4833-B803-3B05DE039644}" srcId="{BB51B3FA-16CB-4898-AA51-640EFB81C147}" destId="{293E8099-E180-48FC-B211-5A6E55379A09}" srcOrd="5" destOrd="0" parTransId="{51AFFFDE-1427-4662-9494-0EE072F6F20A}" sibTransId="{00113CEA-B9BD-4635-8108-2355C21C25F8}"/>
    <dgm:cxn modelId="{025377C7-1AA6-4603-A5FE-903FC482FA96}" type="presOf" srcId="{DD8EDF5A-EC79-45CD-AFDA-B48B872CC76C}" destId="{49AD19B6-81A7-4EED-BA3B-C534ACDA6868}" srcOrd="0" destOrd="0" presId="urn:microsoft.com/office/officeart/2016/7/layout/RepeatingBendingProcessNew"/>
    <dgm:cxn modelId="{1927CCC7-6C14-4603-8B2B-5C3EC0DAE549}" type="presOf" srcId="{41C67848-E943-43D9-91D9-544252FC8905}" destId="{7CCF47B7-C218-48D5-95DA-AC65060A04D4}" srcOrd="0" destOrd="0" presId="urn:microsoft.com/office/officeart/2016/7/layout/RepeatingBendingProcessNew"/>
    <dgm:cxn modelId="{6F1456C8-B252-43DD-9C97-5D9E137ED48B}" srcId="{BB51B3FA-16CB-4898-AA51-640EFB81C147}" destId="{F70ED16A-170E-4EED-8773-0E941CC3D0B2}" srcOrd="8" destOrd="0" parTransId="{9A25B807-A835-4FB9-AECB-4246C1215433}" sibTransId="{6D1CECC5-15E0-4A98-A559-0523C8DABEEA}"/>
    <dgm:cxn modelId="{CAEB68CA-1DAF-4525-AA8C-2A375EC61F74}" srcId="{BB51B3FA-16CB-4898-AA51-640EFB81C147}" destId="{329A8E1D-7637-4B3E-924F-761FE60876F5}" srcOrd="13" destOrd="0" parTransId="{F8E17270-B1BA-4634-8422-B802D6D0115B}" sibTransId="{9437119C-1301-4192-949E-11465BE7D16E}"/>
    <dgm:cxn modelId="{F52314CF-1C70-485B-9308-CEDAFEEAC387}" type="presOf" srcId="{329A8E1D-7637-4B3E-924F-761FE60876F5}" destId="{ABA2F181-338E-4183-9B4A-CAE1F2B12FFF}" srcOrd="0" destOrd="0" presId="urn:microsoft.com/office/officeart/2016/7/layout/RepeatingBendingProcessNew"/>
    <dgm:cxn modelId="{F022D7D0-F8CB-44EC-A356-D54378DDDCFB}" srcId="{BB51B3FA-16CB-4898-AA51-640EFB81C147}" destId="{108D0FED-E04C-4C96-A7AD-64206BC005CF}" srcOrd="3" destOrd="0" parTransId="{C7F3BCBA-1A16-49E3-8902-060362E3C78B}" sibTransId="{4E6563B9-56E2-4317-B6ED-965B224D8471}"/>
    <dgm:cxn modelId="{58F5A0D1-1158-4EE1-B59F-66A62F72CE91}" type="presOf" srcId="{4E6563B9-56E2-4317-B6ED-965B224D8471}" destId="{25630179-C9C8-4037-9A88-1D6E34ACE9CD}" srcOrd="1" destOrd="0" presId="urn:microsoft.com/office/officeart/2016/7/layout/RepeatingBendingProcessNew"/>
    <dgm:cxn modelId="{8D4A8DD3-3EF6-4C6F-AFA1-43DD5D0FFEBC}" type="presOf" srcId="{108D0FED-E04C-4C96-A7AD-64206BC005CF}" destId="{D0A5DCCE-7E95-42E4-A4A4-871FBBAEB2AB}" srcOrd="0" destOrd="0" presId="urn:microsoft.com/office/officeart/2016/7/layout/RepeatingBendingProcessNew"/>
    <dgm:cxn modelId="{3802BFDC-0426-4FD0-B001-72355177F8E8}" type="presOf" srcId="{C5FD71FB-5121-443A-B0B6-B375339D78B1}" destId="{5DC982F7-B391-4159-A5FC-452B86013984}" srcOrd="0" destOrd="0" presId="urn:microsoft.com/office/officeart/2016/7/layout/RepeatingBendingProcessNew"/>
    <dgm:cxn modelId="{A256C5E7-C5DF-4365-965A-B5955B5A1794}" srcId="{BB51B3FA-16CB-4898-AA51-640EFB81C147}" destId="{ECBC3964-682F-4E77-B2EB-F1099428B5AD}" srcOrd="7" destOrd="0" parTransId="{FF4D9458-A3C5-4982-80BC-887BEADAB0DB}" sibTransId="{EB51D60A-206C-4C9B-902E-3E38E4CF2F92}"/>
    <dgm:cxn modelId="{0A2096EC-E8F3-4288-BE58-0A441DAD5F45}" type="presOf" srcId="{9437119C-1301-4192-949E-11465BE7D16E}" destId="{EF58727E-EBB5-4D2D-A93D-68F9851A1D39}" srcOrd="1" destOrd="0" presId="urn:microsoft.com/office/officeart/2016/7/layout/RepeatingBendingProcessNew"/>
    <dgm:cxn modelId="{3F89B4F4-9E77-46EF-B064-8EA2BC6AA7FB}" type="presOf" srcId="{EF4E73A8-8A03-4239-946E-28524DFFEBB4}" destId="{DB7B2FAC-3CEE-4C37-B21B-7483F41FF1C8}" srcOrd="0" destOrd="0" presId="urn:microsoft.com/office/officeart/2016/7/layout/RepeatingBendingProcessNew"/>
    <dgm:cxn modelId="{6AFF95F9-3C2F-4E62-9FA7-E79AE9A7EF8C}" type="presOf" srcId="{95E615A8-D26C-4C2A-B7C1-52D8BBBFE5C6}" destId="{4520B2EA-39E0-40A5-BB3F-E0A6674FD3B1}" srcOrd="0" destOrd="0" presId="urn:microsoft.com/office/officeart/2016/7/layout/RepeatingBendingProcessNew"/>
    <dgm:cxn modelId="{4EA509FE-AF68-4889-8D0F-ACA06035434F}" type="presOf" srcId="{4E6563B9-56E2-4317-B6ED-965B224D8471}" destId="{01206643-F79C-4C4F-A5A6-7B14C4FB3B76}" srcOrd="0" destOrd="0" presId="urn:microsoft.com/office/officeart/2016/7/layout/RepeatingBendingProcessNew"/>
    <dgm:cxn modelId="{8802D59C-C230-4CD5-A694-3031158B6C0C}" type="presParOf" srcId="{E18B562B-58F4-4D26-89B9-83E1E2BB7E47}" destId="{4520B2EA-39E0-40A5-BB3F-E0A6674FD3B1}" srcOrd="0" destOrd="0" presId="urn:microsoft.com/office/officeart/2016/7/layout/RepeatingBendingProcessNew"/>
    <dgm:cxn modelId="{06F67776-26B6-4E86-A955-141413ABFC41}" type="presParOf" srcId="{E18B562B-58F4-4D26-89B9-83E1E2BB7E47}" destId="{5DC982F7-B391-4159-A5FC-452B86013984}" srcOrd="1" destOrd="0" presId="urn:microsoft.com/office/officeart/2016/7/layout/RepeatingBendingProcessNew"/>
    <dgm:cxn modelId="{7FD2CFC2-A351-4B60-96A1-E36E83C54BA3}" type="presParOf" srcId="{5DC982F7-B391-4159-A5FC-452B86013984}" destId="{83279821-DBF9-4472-AD20-F6B2C5A9FE1F}" srcOrd="0" destOrd="0" presId="urn:microsoft.com/office/officeart/2016/7/layout/RepeatingBendingProcessNew"/>
    <dgm:cxn modelId="{393EA73D-3D68-4504-B72B-77CA143C0F4C}" type="presParOf" srcId="{E18B562B-58F4-4D26-89B9-83E1E2BB7E47}" destId="{D1543184-07D3-4002-9CFF-9EE3E01199BC}" srcOrd="2" destOrd="0" presId="urn:microsoft.com/office/officeart/2016/7/layout/RepeatingBendingProcessNew"/>
    <dgm:cxn modelId="{D99012B1-9E9C-4466-A73D-1F10052228E6}" type="presParOf" srcId="{E18B562B-58F4-4D26-89B9-83E1E2BB7E47}" destId="{FABBE06A-8ABC-4D9A-879C-5BF3D4B10432}" srcOrd="3" destOrd="0" presId="urn:microsoft.com/office/officeart/2016/7/layout/RepeatingBendingProcessNew"/>
    <dgm:cxn modelId="{305A9B84-40FD-41F1-A166-EAD6B5E1B731}" type="presParOf" srcId="{FABBE06A-8ABC-4D9A-879C-5BF3D4B10432}" destId="{2E36080A-210D-47B8-8C7B-01CEBB4D7138}" srcOrd="0" destOrd="0" presId="urn:microsoft.com/office/officeart/2016/7/layout/RepeatingBendingProcessNew"/>
    <dgm:cxn modelId="{A42E1D67-C4AE-4C78-B631-E7AF9CFB06ED}" type="presParOf" srcId="{E18B562B-58F4-4D26-89B9-83E1E2BB7E47}" destId="{E548D092-1E3B-47B5-B71E-D7A9CDEABF11}" srcOrd="4" destOrd="0" presId="urn:microsoft.com/office/officeart/2016/7/layout/RepeatingBendingProcessNew"/>
    <dgm:cxn modelId="{7B27F37B-A50F-4305-A956-BA655FE3BA6B}" type="presParOf" srcId="{E18B562B-58F4-4D26-89B9-83E1E2BB7E47}" destId="{5D9F226F-C954-41C8-9935-AEB1A4193496}" srcOrd="5" destOrd="0" presId="urn:microsoft.com/office/officeart/2016/7/layout/RepeatingBendingProcessNew"/>
    <dgm:cxn modelId="{E860C3D7-2AF0-402B-A870-E09225193A32}" type="presParOf" srcId="{5D9F226F-C954-41C8-9935-AEB1A4193496}" destId="{D7644849-8161-4DDC-A640-FBD915103A7C}" srcOrd="0" destOrd="0" presId="urn:microsoft.com/office/officeart/2016/7/layout/RepeatingBendingProcessNew"/>
    <dgm:cxn modelId="{B37CC37D-8BA1-412E-9E6D-B41E4D84583C}" type="presParOf" srcId="{E18B562B-58F4-4D26-89B9-83E1E2BB7E47}" destId="{D0A5DCCE-7E95-42E4-A4A4-871FBBAEB2AB}" srcOrd="6" destOrd="0" presId="urn:microsoft.com/office/officeart/2016/7/layout/RepeatingBendingProcessNew"/>
    <dgm:cxn modelId="{1E589527-9C18-45E1-9E3B-9B0BB35FB446}" type="presParOf" srcId="{E18B562B-58F4-4D26-89B9-83E1E2BB7E47}" destId="{01206643-F79C-4C4F-A5A6-7B14C4FB3B76}" srcOrd="7" destOrd="0" presId="urn:microsoft.com/office/officeart/2016/7/layout/RepeatingBendingProcessNew"/>
    <dgm:cxn modelId="{345750FE-598B-444A-A9D0-19147F630230}" type="presParOf" srcId="{01206643-F79C-4C4F-A5A6-7B14C4FB3B76}" destId="{25630179-C9C8-4037-9A88-1D6E34ACE9CD}" srcOrd="0" destOrd="0" presId="urn:microsoft.com/office/officeart/2016/7/layout/RepeatingBendingProcessNew"/>
    <dgm:cxn modelId="{81DB07FC-9F52-40BB-A51F-00997785F0B5}" type="presParOf" srcId="{E18B562B-58F4-4D26-89B9-83E1E2BB7E47}" destId="{49AD19B6-81A7-4EED-BA3B-C534ACDA6868}" srcOrd="8" destOrd="0" presId="urn:microsoft.com/office/officeart/2016/7/layout/RepeatingBendingProcessNew"/>
    <dgm:cxn modelId="{E86C669D-010E-4975-94DE-12D2F62D9CF7}" type="presParOf" srcId="{E18B562B-58F4-4D26-89B9-83E1E2BB7E47}" destId="{E1F49F5D-B3B1-4F04-9DDB-EF6C15863384}" srcOrd="9" destOrd="0" presId="urn:microsoft.com/office/officeart/2016/7/layout/RepeatingBendingProcessNew"/>
    <dgm:cxn modelId="{7E8DF7FF-291D-415C-A6B0-25D2FFC529F2}" type="presParOf" srcId="{E1F49F5D-B3B1-4F04-9DDB-EF6C15863384}" destId="{83ED9B02-34FE-4611-83B3-305AC9589F6C}" srcOrd="0" destOrd="0" presId="urn:microsoft.com/office/officeart/2016/7/layout/RepeatingBendingProcessNew"/>
    <dgm:cxn modelId="{7546EF95-4C5A-4422-A89C-36E8573FB569}" type="presParOf" srcId="{E18B562B-58F4-4D26-89B9-83E1E2BB7E47}" destId="{7E8F50D3-E8AD-491E-A359-1A2EE20538FE}" srcOrd="10" destOrd="0" presId="urn:microsoft.com/office/officeart/2016/7/layout/RepeatingBendingProcessNew"/>
    <dgm:cxn modelId="{A7EA457A-3F84-4FCC-BF92-534763ED1E90}" type="presParOf" srcId="{E18B562B-58F4-4D26-89B9-83E1E2BB7E47}" destId="{B4D329FC-EFEB-43A9-85A7-ED03AEFD77B1}" srcOrd="11" destOrd="0" presId="urn:microsoft.com/office/officeart/2016/7/layout/RepeatingBendingProcessNew"/>
    <dgm:cxn modelId="{97A49EBF-102D-43FF-8189-E88F5D115816}" type="presParOf" srcId="{B4D329FC-EFEB-43A9-85A7-ED03AEFD77B1}" destId="{F7206E72-87E9-44F2-A708-AE03738B46B2}" srcOrd="0" destOrd="0" presId="urn:microsoft.com/office/officeart/2016/7/layout/RepeatingBendingProcessNew"/>
    <dgm:cxn modelId="{33F0C7C7-C8F4-4308-ACC2-263213C4524D}" type="presParOf" srcId="{E18B562B-58F4-4D26-89B9-83E1E2BB7E47}" destId="{7D2C77B6-22A9-4C75-8AE8-3C5AB90D4F1F}" srcOrd="12" destOrd="0" presId="urn:microsoft.com/office/officeart/2016/7/layout/RepeatingBendingProcessNew"/>
    <dgm:cxn modelId="{9C4C1DE7-AC60-4884-AF07-A396C9A47201}" type="presParOf" srcId="{E18B562B-58F4-4D26-89B9-83E1E2BB7E47}" destId="{C3608C41-2A62-4ED5-8ED0-E3DC74B798B4}" srcOrd="13" destOrd="0" presId="urn:microsoft.com/office/officeart/2016/7/layout/RepeatingBendingProcessNew"/>
    <dgm:cxn modelId="{5CEC1075-0522-405C-949D-EBBA7EC89881}" type="presParOf" srcId="{C3608C41-2A62-4ED5-8ED0-E3DC74B798B4}" destId="{74820034-D1BF-43AA-9DE0-F710036F7D9C}" srcOrd="0" destOrd="0" presId="urn:microsoft.com/office/officeart/2016/7/layout/RepeatingBendingProcessNew"/>
    <dgm:cxn modelId="{EA3FDEE0-3696-4A3E-95B9-5B7D4929221B}" type="presParOf" srcId="{E18B562B-58F4-4D26-89B9-83E1E2BB7E47}" destId="{B4F8F51D-6E99-4F23-8D00-73EB9E8CF0F7}" srcOrd="14" destOrd="0" presId="urn:microsoft.com/office/officeart/2016/7/layout/RepeatingBendingProcessNew"/>
    <dgm:cxn modelId="{03C1D8E1-4FBC-4FAD-9ECE-50DA01587C78}" type="presParOf" srcId="{E18B562B-58F4-4D26-89B9-83E1E2BB7E47}" destId="{7D1C6DE6-071D-4D1A-8B0D-536FE6FD1DF0}" srcOrd="15" destOrd="0" presId="urn:microsoft.com/office/officeart/2016/7/layout/RepeatingBendingProcessNew"/>
    <dgm:cxn modelId="{2EEBDD3C-7DD8-4E0B-8B35-BAF1D5900AA9}" type="presParOf" srcId="{7D1C6DE6-071D-4D1A-8B0D-536FE6FD1DF0}" destId="{18BF6A4C-1B22-4109-8D5B-78DF5B14E1BF}" srcOrd="0" destOrd="0" presId="urn:microsoft.com/office/officeart/2016/7/layout/RepeatingBendingProcessNew"/>
    <dgm:cxn modelId="{D2A21784-CE6E-4333-9810-3001ED6F99B5}" type="presParOf" srcId="{E18B562B-58F4-4D26-89B9-83E1E2BB7E47}" destId="{01999AEA-7C66-4FA8-8ABC-4D519D22901F}" srcOrd="16" destOrd="0" presId="urn:microsoft.com/office/officeart/2016/7/layout/RepeatingBendingProcessNew"/>
    <dgm:cxn modelId="{59C25C0D-1225-4B4E-B1E2-B6A0E32540DD}" type="presParOf" srcId="{E18B562B-58F4-4D26-89B9-83E1E2BB7E47}" destId="{7C77EAD9-30F3-4886-8444-B8621084B9F7}" srcOrd="17" destOrd="0" presId="urn:microsoft.com/office/officeart/2016/7/layout/RepeatingBendingProcessNew"/>
    <dgm:cxn modelId="{0067FE81-69CA-41C7-ADF9-8501B36C4D8B}" type="presParOf" srcId="{7C77EAD9-30F3-4886-8444-B8621084B9F7}" destId="{35887B25-D92D-48DE-BA62-D62BBD9D6500}" srcOrd="0" destOrd="0" presId="urn:microsoft.com/office/officeart/2016/7/layout/RepeatingBendingProcessNew"/>
    <dgm:cxn modelId="{27472067-813A-4804-B828-88B02B3F332A}" type="presParOf" srcId="{E18B562B-58F4-4D26-89B9-83E1E2BB7E47}" destId="{D165DCCD-EE8A-4B45-BFDF-6F55DA89E147}" srcOrd="18" destOrd="0" presId="urn:microsoft.com/office/officeart/2016/7/layout/RepeatingBendingProcessNew"/>
    <dgm:cxn modelId="{5B51A911-D660-4324-9DE2-0EB33A6620CD}" type="presParOf" srcId="{E18B562B-58F4-4D26-89B9-83E1E2BB7E47}" destId="{DB7B2FAC-3CEE-4C37-B21B-7483F41FF1C8}" srcOrd="19" destOrd="0" presId="urn:microsoft.com/office/officeart/2016/7/layout/RepeatingBendingProcessNew"/>
    <dgm:cxn modelId="{D6BF10FA-BF1F-4775-A77C-D12B64264F0E}" type="presParOf" srcId="{DB7B2FAC-3CEE-4C37-B21B-7483F41FF1C8}" destId="{FE08282B-7ED9-4C28-A2CD-97BD9F92717D}" srcOrd="0" destOrd="0" presId="urn:microsoft.com/office/officeart/2016/7/layout/RepeatingBendingProcessNew"/>
    <dgm:cxn modelId="{6F78FF08-69FB-4284-BC4D-2CC73F6CF361}" type="presParOf" srcId="{E18B562B-58F4-4D26-89B9-83E1E2BB7E47}" destId="{0C7589CE-01AE-4966-8158-5E89B9470FC1}" srcOrd="20" destOrd="0" presId="urn:microsoft.com/office/officeart/2016/7/layout/RepeatingBendingProcessNew"/>
    <dgm:cxn modelId="{DE327761-694C-4AEB-AFF5-F276F14CE556}" type="presParOf" srcId="{E18B562B-58F4-4D26-89B9-83E1E2BB7E47}" destId="{EF1ACA06-443D-45F1-A237-EDAA5FCD01FE}" srcOrd="21" destOrd="0" presId="urn:microsoft.com/office/officeart/2016/7/layout/RepeatingBendingProcessNew"/>
    <dgm:cxn modelId="{1720A371-E804-46F2-A80A-714431B16073}" type="presParOf" srcId="{EF1ACA06-443D-45F1-A237-EDAA5FCD01FE}" destId="{4AC96CCD-990A-4A12-9812-51E8A8A0CF30}" srcOrd="0" destOrd="0" presId="urn:microsoft.com/office/officeart/2016/7/layout/RepeatingBendingProcessNew"/>
    <dgm:cxn modelId="{F5A4C680-B5EB-4C56-B151-D4F7CDC89D0E}" type="presParOf" srcId="{E18B562B-58F4-4D26-89B9-83E1E2BB7E47}" destId="{A4E2A6AD-A83B-4BAC-B73C-A4FCD1D6D473}" srcOrd="22" destOrd="0" presId="urn:microsoft.com/office/officeart/2016/7/layout/RepeatingBendingProcessNew"/>
    <dgm:cxn modelId="{AA647C4C-BCB9-4DE7-8D83-9965D8E5B4F9}" type="presParOf" srcId="{E18B562B-58F4-4D26-89B9-83E1E2BB7E47}" destId="{C37512EC-11ED-412C-8C1F-CD7878E8169E}" srcOrd="23" destOrd="0" presId="urn:microsoft.com/office/officeart/2016/7/layout/RepeatingBendingProcessNew"/>
    <dgm:cxn modelId="{896E6CC5-6447-4BF5-A17D-8AEED646C28E}" type="presParOf" srcId="{C37512EC-11ED-412C-8C1F-CD7878E8169E}" destId="{6822D1A3-EC66-436D-A57F-441FA86D7789}" srcOrd="0" destOrd="0" presId="urn:microsoft.com/office/officeart/2016/7/layout/RepeatingBendingProcessNew"/>
    <dgm:cxn modelId="{8416F51F-B81E-4E43-B351-E2B0F47DBD48}" type="presParOf" srcId="{E18B562B-58F4-4D26-89B9-83E1E2BB7E47}" destId="{D3C6E6E4-F8BC-4F96-A2CF-1CDF9F97C6D1}" srcOrd="24" destOrd="0" presId="urn:microsoft.com/office/officeart/2016/7/layout/RepeatingBendingProcessNew"/>
    <dgm:cxn modelId="{ED007E49-1ECB-4D60-AC9E-DE432267F133}" type="presParOf" srcId="{E18B562B-58F4-4D26-89B9-83E1E2BB7E47}" destId="{48251780-DAAF-4B54-B074-34E678008F05}" srcOrd="25" destOrd="0" presId="urn:microsoft.com/office/officeart/2016/7/layout/RepeatingBendingProcessNew"/>
    <dgm:cxn modelId="{6CE4955A-D7DC-41DA-9BC1-4CFA3E1AB4B1}" type="presParOf" srcId="{48251780-DAAF-4B54-B074-34E678008F05}" destId="{8DA15A99-8B58-4BC5-8D7D-B295B75A7F15}" srcOrd="0" destOrd="0" presId="urn:microsoft.com/office/officeart/2016/7/layout/RepeatingBendingProcessNew"/>
    <dgm:cxn modelId="{67F201E7-CF63-4E3C-AAB3-9A1AC5BDCA5D}" type="presParOf" srcId="{E18B562B-58F4-4D26-89B9-83E1E2BB7E47}" destId="{ABA2F181-338E-4183-9B4A-CAE1F2B12FFF}" srcOrd="26" destOrd="0" presId="urn:microsoft.com/office/officeart/2016/7/layout/RepeatingBendingProcessNew"/>
    <dgm:cxn modelId="{FB4A895B-3A97-4478-AB19-6CB0A33DB643}" type="presParOf" srcId="{E18B562B-58F4-4D26-89B9-83E1E2BB7E47}" destId="{19834968-9C9B-4D24-8A60-4B708431136C}" srcOrd="27" destOrd="0" presId="urn:microsoft.com/office/officeart/2016/7/layout/RepeatingBendingProcessNew"/>
    <dgm:cxn modelId="{6BCC194A-D998-43E1-8B88-45A93A4E45E0}" type="presParOf" srcId="{19834968-9C9B-4D24-8A60-4B708431136C}" destId="{EF58727E-EBB5-4D2D-A93D-68F9851A1D39}" srcOrd="0" destOrd="0" presId="urn:microsoft.com/office/officeart/2016/7/layout/RepeatingBendingProcessNew"/>
    <dgm:cxn modelId="{486E0A9A-269E-4852-8636-FB1626F11580}" type="presParOf" srcId="{E18B562B-58F4-4D26-89B9-83E1E2BB7E47}" destId="{1B3794AC-44C9-436E-8872-397E9E0F0634}" srcOrd="28" destOrd="0" presId="urn:microsoft.com/office/officeart/2016/7/layout/RepeatingBendingProcessNew"/>
    <dgm:cxn modelId="{6BF9C2A3-9F5A-4EBB-B6B4-B78E4579DE56}" type="presParOf" srcId="{E18B562B-58F4-4D26-89B9-83E1E2BB7E47}" destId="{87B59628-1D5F-4895-8161-66D072AA4F32}" srcOrd="29" destOrd="0" presId="urn:microsoft.com/office/officeart/2016/7/layout/RepeatingBendingProcessNew"/>
    <dgm:cxn modelId="{B8492ECF-7567-4231-AA56-DB8F8E2A89B5}" type="presParOf" srcId="{87B59628-1D5F-4895-8161-66D072AA4F32}" destId="{B880A4B4-36F2-48BD-B184-D650DD784978}" srcOrd="0" destOrd="0" presId="urn:microsoft.com/office/officeart/2016/7/layout/RepeatingBendingProcessNew"/>
    <dgm:cxn modelId="{7C4D1612-45F0-4E5E-8CCF-53D4A6E13250}" type="presParOf" srcId="{E18B562B-58F4-4D26-89B9-83E1E2BB7E47}" destId="{7CCF47B7-C218-48D5-95DA-AC65060A04D4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6B8CC8-F20C-4C10-B670-9C8F0654CF71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636AA6F-6FE5-4242-965B-1445F4B7BF7E}">
      <dgm:prSet/>
      <dgm:spPr/>
      <dgm:t>
        <a:bodyPr/>
        <a:lstStyle/>
        <a:p>
          <a:r>
            <a:rPr lang="ko-KR" b="1" i="0" baseline="0"/>
            <a:t>양봉 농가 질병 모니터링</a:t>
          </a:r>
          <a:br>
            <a:rPr lang="ko-KR" b="0" i="0" baseline="0"/>
          </a:br>
          <a:r>
            <a:rPr lang="ko-KR" b="0" i="0" baseline="0"/>
            <a:t>연구에서 도출된 분석 기법과 데이터 패턴은 실시간으로 꿀벌 유충의 상태를 모니터링하는 시스템에 활용될 수 있습니다. RGB 및 Gray scale 데이터를 기반으로 한 자동화된 질병 감지 솔루션은 양봉 농가의 생산성 향상에 기여할 것입니다.</a:t>
          </a:r>
          <a:endParaRPr lang="en-US"/>
        </a:p>
      </dgm:t>
    </dgm:pt>
    <dgm:pt modelId="{69C41A7C-B833-4511-BFB0-CEA032DC03C0}" type="parTrans" cxnId="{FD98D085-A61E-405C-B7E6-9000003259A3}">
      <dgm:prSet/>
      <dgm:spPr/>
      <dgm:t>
        <a:bodyPr/>
        <a:lstStyle/>
        <a:p>
          <a:endParaRPr lang="en-US"/>
        </a:p>
      </dgm:t>
    </dgm:pt>
    <dgm:pt modelId="{D20F2CEC-06CD-4DF5-9C4E-BC152A8FB3D5}" type="sibTrans" cxnId="{FD98D085-A61E-405C-B7E6-9000003259A3}">
      <dgm:prSet/>
      <dgm:spPr/>
      <dgm:t>
        <a:bodyPr/>
        <a:lstStyle/>
        <a:p>
          <a:endParaRPr lang="en-US"/>
        </a:p>
      </dgm:t>
    </dgm:pt>
    <dgm:pt modelId="{6DCF2ACF-E633-4833-9C78-0CE65DAAA316}">
      <dgm:prSet/>
      <dgm:spPr/>
      <dgm:t>
        <a:bodyPr/>
        <a:lstStyle/>
        <a:p>
          <a:r>
            <a:rPr lang="ko-KR" b="1" i="0" baseline="0"/>
            <a:t>교육 및 훈련 도구 개발</a:t>
          </a:r>
          <a:br>
            <a:rPr lang="ko-KR" b="0" i="0" baseline="0"/>
          </a:br>
          <a:r>
            <a:rPr lang="ko-KR" b="0" i="0" baseline="0"/>
            <a:t>본 연구의 결과를 기반으로, 꿀벌 질병의 특징과 원인을 이해하기 위한 시각적 자료를 제공하여 양봉 종사자 및 연구자들에게 교육용 콘텐츠로 활용할 수 있습니다.</a:t>
          </a:r>
          <a:endParaRPr lang="en-US"/>
        </a:p>
      </dgm:t>
    </dgm:pt>
    <dgm:pt modelId="{639CD829-8407-4880-BF24-D9912F890749}" type="parTrans" cxnId="{FEE9AE4F-2520-4FBF-8722-5B8574C5EFFD}">
      <dgm:prSet/>
      <dgm:spPr/>
      <dgm:t>
        <a:bodyPr/>
        <a:lstStyle/>
        <a:p>
          <a:endParaRPr lang="en-US"/>
        </a:p>
      </dgm:t>
    </dgm:pt>
    <dgm:pt modelId="{C8606B4B-DB29-4364-8664-60C116BCBA22}" type="sibTrans" cxnId="{FEE9AE4F-2520-4FBF-8722-5B8574C5EFFD}">
      <dgm:prSet/>
      <dgm:spPr/>
      <dgm:t>
        <a:bodyPr/>
        <a:lstStyle/>
        <a:p>
          <a:endParaRPr lang="en-US"/>
        </a:p>
      </dgm:t>
    </dgm:pt>
    <dgm:pt modelId="{EB6CFD26-4848-42D6-A626-B7991966C3EB}">
      <dgm:prSet/>
      <dgm:spPr/>
      <dgm:t>
        <a:bodyPr/>
        <a:lstStyle/>
        <a:p>
          <a:r>
            <a:rPr lang="ko-KR" b="1" i="0" baseline="0"/>
            <a:t>인공지능 기반 진단 시스템 개발</a:t>
          </a:r>
          <a:br>
            <a:rPr lang="ko-KR" b="0" i="0" baseline="0"/>
          </a:br>
          <a:r>
            <a:rPr lang="ko-KR" b="0" i="0" baseline="0"/>
            <a:t>K-Nearest Neighbor 분류기와 같은 기법은 인공지능 모델로 발전 가능성이 있습니다. 더 큰 데이터셋을 확보하고, 다양한 필터 및 딥러닝 기술을 결합하면 높은 정확도의 자동 진단 시스템을 구축할 수 있습니다.</a:t>
          </a:r>
          <a:endParaRPr lang="en-US"/>
        </a:p>
      </dgm:t>
    </dgm:pt>
    <dgm:pt modelId="{538D2DF0-5D7C-4620-8705-32A7922668ED}" type="parTrans" cxnId="{1CDCDE7C-4795-46F3-B9BE-E784F98E7E60}">
      <dgm:prSet/>
      <dgm:spPr/>
      <dgm:t>
        <a:bodyPr/>
        <a:lstStyle/>
        <a:p>
          <a:endParaRPr lang="en-US"/>
        </a:p>
      </dgm:t>
    </dgm:pt>
    <dgm:pt modelId="{3F90F302-CE0A-438F-8B52-160587BF23C0}" type="sibTrans" cxnId="{1CDCDE7C-4795-46F3-B9BE-E784F98E7E60}">
      <dgm:prSet/>
      <dgm:spPr/>
      <dgm:t>
        <a:bodyPr/>
        <a:lstStyle/>
        <a:p>
          <a:endParaRPr lang="en-US"/>
        </a:p>
      </dgm:t>
    </dgm:pt>
    <dgm:pt modelId="{472484DF-9E4D-42E7-9D10-5CD4A5AD7314}">
      <dgm:prSet/>
      <dgm:spPr/>
      <dgm:t>
        <a:bodyPr/>
        <a:lstStyle/>
        <a:p>
          <a:r>
            <a:rPr lang="ko-KR" b="1" i="0" baseline="0"/>
            <a:t>환경 변화 모니터링</a:t>
          </a:r>
          <a:br>
            <a:rPr lang="ko-KR" b="0" i="0" baseline="0"/>
          </a:br>
          <a:r>
            <a:rPr lang="ko-KR" b="0" i="0" baseline="0"/>
            <a:t>계절 및 환경 요인이 백묵병 감염률에 미치는 영향을 파악하기 위한 추가 연구와 통합하여, 꿀벌의 건강한 생태계를 유지하고 양봉 산업의 지속 가능성을 확보할 수 있습니다.</a:t>
          </a:r>
          <a:endParaRPr lang="en-US"/>
        </a:p>
      </dgm:t>
    </dgm:pt>
    <dgm:pt modelId="{EB5F2E8D-6ACF-4508-BE17-6E3DF19D9987}" type="parTrans" cxnId="{DB4DCF56-6A50-4C26-A998-85204400F8A6}">
      <dgm:prSet/>
      <dgm:spPr/>
      <dgm:t>
        <a:bodyPr/>
        <a:lstStyle/>
        <a:p>
          <a:endParaRPr lang="en-US"/>
        </a:p>
      </dgm:t>
    </dgm:pt>
    <dgm:pt modelId="{04353B4C-BABB-4256-8244-00BAE4DA5EA3}" type="sibTrans" cxnId="{DB4DCF56-6A50-4C26-A998-85204400F8A6}">
      <dgm:prSet/>
      <dgm:spPr/>
      <dgm:t>
        <a:bodyPr/>
        <a:lstStyle/>
        <a:p>
          <a:endParaRPr lang="en-US"/>
        </a:p>
      </dgm:t>
    </dgm:pt>
    <dgm:pt modelId="{60FF1301-051A-44CD-9673-C8E15A151AFD}" type="pres">
      <dgm:prSet presAssocID="{9F6B8CC8-F20C-4C10-B670-9C8F0654CF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91AA12-878A-45C3-BDCC-BEF4308327E9}" type="pres">
      <dgm:prSet presAssocID="{4636AA6F-6FE5-4242-965B-1445F4B7BF7E}" presName="hierRoot1" presStyleCnt="0"/>
      <dgm:spPr/>
    </dgm:pt>
    <dgm:pt modelId="{F71D4DAC-0514-4EB8-BC4A-474F1D09B83A}" type="pres">
      <dgm:prSet presAssocID="{4636AA6F-6FE5-4242-965B-1445F4B7BF7E}" presName="composite" presStyleCnt="0"/>
      <dgm:spPr/>
    </dgm:pt>
    <dgm:pt modelId="{A84245EA-5D43-4069-94D1-490CD5C855C1}" type="pres">
      <dgm:prSet presAssocID="{4636AA6F-6FE5-4242-965B-1445F4B7BF7E}" presName="background" presStyleLbl="node0" presStyleIdx="0" presStyleCnt="4"/>
      <dgm:spPr/>
    </dgm:pt>
    <dgm:pt modelId="{33BFB247-EFE7-42AF-8CA0-5AE23B6E521D}" type="pres">
      <dgm:prSet presAssocID="{4636AA6F-6FE5-4242-965B-1445F4B7BF7E}" presName="text" presStyleLbl="fgAcc0" presStyleIdx="0" presStyleCnt="4">
        <dgm:presLayoutVars>
          <dgm:chPref val="3"/>
        </dgm:presLayoutVars>
      </dgm:prSet>
      <dgm:spPr/>
    </dgm:pt>
    <dgm:pt modelId="{4E7D9D70-6044-468B-99C5-8D0BF83C5678}" type="pres">
      <dgm:prSet presAssocID="{4636AA6F-6FE5-4242-965B-1445F4B7BF7E}" presName="hierChild2" presStyleCnt="0"/>
      <dgm:spPr/>
    </dgm:pt>
    <dgm:pt modelId="{8BC8EE90-57CE-4A26-9BFD-F77FA4EEB91B}" type="pres">
      <dgm:prSet presAssocID="{6DCF2ACF-E633-4833-9C78-0CE65DAAA316}" presName="hierRoot1" presStyleCnt="0"/>
      <dgm:spPr/>
    </dgm:pt>
    <dgm:pt modelId="{CC1A9BFB-2150-4CBB-A975-21E7FC7CEE30}" type="pres">
      <dgm:prSet presAssocID="{6DCF2ACF-E633-4833-9C78-0CE65DAAA316}" presName="composite" presStyleCnt="0"/>
      <dgm:spPr/>
    </dgm:pt>
    <dgm:pt modelId="{8906ECB1-780B-44B7-AE72-8C0159F1C10C}" type="pres">
      <dgm:prSet presAssocID="{6DCF2ACF-E633-4833-9C78-0CE65DAAA316}" presName="background" presStyleLbl="node0" presStyleIdx="1" presStyleCnt="4"/>
      <dgm:spPr/>
    </dgm:pt>
    <dgm:pt modelId="{0F906D49-C37C-4B92-9653-8A31B1513140}" type="pres">
      <dgm:prSet presAssocID="{6DCF2ACF-E633-4833-9C78-0CE65DAAA316}" presName="text" presStyleLbl="fgAcc0" presStyleIdx="1" presStyleCnt="4">
        <dgm:presLayoutVars>
          <dgm:chPref val="3"/>
        </dgm:presLayoutVars>
      </dgm:prSet>
      <dgm:spPr/>
    </dgm:pt>
    <dgm:pt modelId="{B4122DBA-82E2-4E0F-8D70-7E61A1C653A2}" type="pres">
      <dgm:prSet presAssocID="{6DCF2ACF-E633-4833-9C78-0CE65DAAA316}" presName="hierChild2" presStyleCnt="0"/>
      <dgm:spPr/>
    </dgm:pt>
    <dgm:pt modelId="{B52E6613-5034-4230-8543-3C744EE65BD2}" type="pres">
      <dgm:prSet presAssocID="{EB6CFD26-4848-42D6-A626-B7991966C3EB}" presName="hierRoot1" presStyleCnt="0"/>
      <dgm:spPr/>
    </dgm:pt>
    <dgm:pt modelId="{DACD2890-D775-4763-9D00-D4F64FC9C36D}" type="pres">
      <dgm:prSet presAssocID="{EB6CFD26-4848-42D6-A626-B7991966C3EB}" presName="composite" presStyleCnt="0"/>
      <dgm:spPr/>
    </dgm:pt>
    <dgm:pt modelId="{89A7DCE8-B624-4BB0-8A07-452C99793480}" type="pres">
      <dgm:prSet presAssocID="{EB6CFD26-4848-42D6-A626-B7991966C3EB}" presName="background" presStyleLbl="node0" presStyleIdx="2" presStyleCnt="4"/>
      <dgm:spPr/>
    </dgm:pt>
    <dgm:pt modelId="{C945515F-E1AE-47AB-A56C-7D407B1AB4FA}" type="pres">
      <dgm:prSet presAssocID="{EB6CFD26-4848-42D6-A626-B7991966C3EB}" presName="text" presStyleLbl="fgAcc0" presStyleIdx="2" presStyleCnt="4">
        <dgm:presLayoutVars>
          <dgm:chPref val="3"/>
        </dgm:presLayoutVars>
      </dgm:prSet>
      <dgm:spPr/>
    </dgm:pt>
    <dgm:pt modelId="{1F34EC6D-C619-4CF2-B708-CD59E8F884E0}" type="pres">
      <dgm:prSet presAssocID="{EB6CFD26-4848-42D6-A626-B7991966C3EB}" presName="hierChild2" presStyleCnt="0"/>
      <dgm:spPr/>
    </dgm:pt>
    <dgm:pt modelId="{A5A08515-75C3-43A3-B6B4-E5EE00B3764C}" type="pres">
      <dgm:prSet presAssocID="{472484DF-9E4D-42E7-9D10-5CD4A5AD7314}" presName="hierRoot1" presStyleCnt="0"/>
      <dgm:spPr/>
    </dgm:pt>
    <dgm:pt modelId="{4076F220-6504-477C-A75B-968D0950D34A}" type="pres">
      <dgm:prSet presAssocID="{472484DF-9E4D-42E7-9D10-5CD4A5AD7314}" presName="composite" presStyleCnt="0"/>
      <dgm:spPr/>
    </dgm:pt>
    <dgm:pt modelId="{8F527DFB-5DF0-4468-BC66-4E9F8EDE13E3}" type="pres">
      <dgm:prSet presAssocID="{472484DF-9E4D-42E7-9D10-5CD4A5AD7314}" presName="background" presStyleLbl="node0" presStyleIdx="3" presStyleCnt="4"/>
      <dgm:spPr/>
    </dgm:pt>
    <dgm:pt modelId="{1C328EA0-4576-4C7A-8EBE-FFD060CE61E5}" type="pres">
      <dgm:prSet presAssocID="{472484DF-9E4D-42E7-9D10-5CD4A5AD7314}" presName="text" presStyleLbl="fgAcc0" presStyleIdx="3" presStyleCnt="4">
        <dgm:presLayoutVars>
          <dgm:chPref val="3"/>
        </dgm:presLayoutVars>
      </dgm:prSet>
      <dgm:spPr/>
    </dgm:pt>
    <dgm:pt modelId="{3CBEC7B4-7911-419C-AFCE-BA5363F341A4}" type="pres">
      <dgm:prSet presAssocID="{472484DF-9E4D-42E7-9D10-5CD4A5AD7314}" presName="hierChild2" presStyleCnt="0"/>
      <dgm:spPr/>
    </dgm:pt>
  </dgm:ptLst>
  <dgm:cxnLst>
    <dgm:cxn modelId="{15D10D27-0E82-4FEE-A09E-3C2A8151A6BD}" type="presOf" srcId="{4636AA6F-6FE5-4242-965B-1445F4B7BF7E}" destId="{33BFB247-EFE7-42AF-8CA0-5AE23B6E521D}" srcOrd="0" destOrd="0" presId="urn:microsoft.com/office/officeart/2005/8/layout/hierarchy1"/>
    <dgm:cxn modelId="{834A553E-4932-4ECD-A6F8-97FFAA3BB05F}" type="presOf" srcId="{EB6CFD26-4848-42D6-A626-B7991966C3EB}" destId="{C945515F-E1AE-47AB-A56C-7D407B1AB4FA}" srcOrd="0" destOrd="0" presId="urn:microsoft.com/office/officeart/2005/8/layout/hierarchy1"/>
    <dgm:cxn modelId="{7502FC6A-9DB5-4FF5-9D6B-48EC353FAA6E}" type="presOf" srcId="{6DCF2ACF-E633-4833-9C78-0CE65DAAA316}" destId="{0F906D49-C37C-4B92-9653-8A31B1513140}" srcOrd="0" destOrd="0" presId="urn:microsoft.com/office/officeart/2005/8/layout/hierarchy1"/>
    <dgm:cxn modelId="{FEE9AE4F-2520-4FBF-8722-5B8574C5EFFD}" srcId="{9F6B8CC8-F20C-4C10-B670-9C8F0654CF71}" destId="{6DCF2ACF-E633-4833-9C78-0CE65DAAA316}" srcOrd="1" destOrd="0" parTransId="{639CD829-8407-4880-BF24-D9912F890749}" sibTransId="{C8606B4B-DB29-4364-8664-60C116BCBA22}"/>
    <dgm:cxn modelId="{DB4DCF56-6A50-4C26-A998-85204400F8A6}" srcId="{9F6B8CC8-F20C-4C10-B670-9C8F0654CF71}" destId="{472484DF-9E4D-42E7-9D10-5CD4A5AD7314}" srcOrd="3" destOrd="0" parTransId="{EB5F2E8D-6ACF-4508-BE17-6E3DF19D9987}" sibTransId="{04353B4C-BABB-4256-8244-00BAE4DA5EA3}"/>
    <dgm:cxn modelId="{1CDCDE7C-4795-46F3-B9BE-E784F98E7E60}" srcId="{9F6B8CC8-F20C-4C10-B670-9C8F0654CF71}" destId="{EB6CFD26-4848-42D6-A626-B7991966C3EB}" srcOrd="2" destOrd="0" parTransId="{538D2DF0-5D7C-4620-8705-32A7922668ED}" sibTransId="{3F90F302-CE0A-438F-8B52-160587BF23C0}"/>
    <dgm:cxn modelId="{946EC584-A41B-4C8D-AE5E-61CBBEE21467}" type="presOf" srcId="{472484DF-9E4D-42E7-9D10-5CD4A5AD7314}" destId="{1C328EA0-4576-4C7A-8EBE-FFD060CE61E5}" srcOrd="0" destOrd="0" presId="urn:microsoft.com/office/officeart/2005/8/layout/hierarchy1"/>
    <dgm:cxn modelId="{FD98D085-A61E-405C-B7E6-9000003259A3}" srcId="{9F6B8CC8-F20C-4C10-B670-9C8F0654CF71}" destId="{4636AA6F-6FE5-4242-965B-1445F4B7BF7E}" srcOrd="0" destOrd="0" parTransId="{69C41A7C-B833-4511-BFB0-CEA032DC03C0}" sibTransId="{D20F2CEC-06CD-4DF5-9C4E-BC152A8FB3D5}"/>
    <dgm:cxn modelId="{83505E99-C846-40C2-9600-423CDCC3A8EA}" type="presOf" srcId="{9F6B8CC8-F20C-4C10-B670-9C8F0654CF71}" destId="{60FF1301-051A-44CD-9673-C8E15A151AFD}" srcOrd="0" destOrd="0" presId="urn:microsoft.com/office/officeart/2005/8/layout/hierarchy1"/>
    <dgm:cxn modelId="{FF7FD4AE-BDAF-4FE9-BD3E-F3971DE0EAE3}" type="presParOf" srcId="{60FF1301-051A-44CD-9673-C8E15A151AFD}" destId="{9991AA12-878A-45C3-BDCC-BEF4308327E9}" srcOrd="0" destOrd="0" presId="urn:microsoft.com/office/officeart/2005/8/layout/hierarchy1"/>
    <dgm:cxn modelId="{EEBF67B6-F07E-4164-A544-8D75EB59B2B9}" type="presParOf" srcId="{9991AA12-878A-45C3-BDCC-BEF4308327E9}" destId="{F71D4DAC-0514-4EB8-BC4A-474F1D09B83A}" srcOrd="0" destOrd="0" presId="urn:microsoft.com/office/officeart/2005/8/layout/hierarchy1"/>
    <dgm:cxn modelId="{60FBD260-6156-4C04-8FA0-D74BCEC98649}" type="presParOf" srcId="{F71D4DAC-0514-4EB8-BC4A-474F1D09B83A}" destId="{A84245EA-5D43-4069-94D1-490CD5C855C1}" srcOrd="0" destOrd="0" presId="urn:microsoft.com/office/officeart/2005/8/layout/hierarchy1"/>
    <dgm:cxn modelId="{4C0BFED4-ED2B-404C-AC30-9677DEA317C9}" type="presParOf" srcId="{F71D4DAC-0514-4EB8-BC4A-474F1D09B83A}" destId="{33BFB247-EFE7-42AF-8CA0-5AE23B6E521D}" srcOrd="1" destOrd="0" presId="urn:microsoft.com/office/officeart/2005/8/layout/hierarchy1"/>
    <dgm:cxn modelId="{C79D8A8F-6B07-402C-B70D-A0FCE48B7209}" type="presParOf" srcId="{9991AA12-878A-45C3-BDCC-BEF4308327E9}" destId="{4E7D9D70-6044-468B-99C5-8D0BF83C5678}" srcOrd="1" destOrd="0" presId="urn:microsoft.com/office/officeart/2005/8/layout/hierarchy1"/>
    <dgm:cxn modelId="{1C506A8A-9DE7-4FAB-A77D-D5EFF5E3AA6A}" type="presParOf" srcId="{60FF1301-051A-44CD-9673-C8E15A151AFD}" destId="{8BC8EE90-57CE-4A26-9BFD-F77FA4EEB91B}" srcOrd="1" destOrd="0" presId="urn:microsoft.com/office/officeart/2005/8/layout/hierarchy1"/>
    <dgm:cxn modelId="{C677C967-A61A-497B-9D5F-80B8C570A830}" type="presParOf" srcId="{8BC8EE90-57CE-4A26-9BFD-F77FA4EEB91B}" destId="{CC1A9BFB-2150-4CBB-A975-21E7FC7CEE30}" srcOrd="0" destOrd="0" presId="urn:microsoft.com/office/officeart/2005/8/layout/hierarchy1"/>
    <dgm:cxn modelId="{17B53D53-A9CB-4030-B00B-1522BC1EDDCF}" type="presParOf" srcId="{CC1A9BFB-2150-4CBB-A975-21E7FC7CEE30}" destId="{8906ECB1-780B-44B7-AE72-8C0159F1C10C}" srcOrd="0" destOrd="0" presId="urn:microsoft.com/office/officeart/2005/8/layout/hierarchy1"/>
    <dgm:cxn modelId="{8EF1C047-CE8D-4EF8-B953-A2FB2971012E}" type="presParOf" srcId="{CC1A9BFB-2150-4CBB-A975-21E7FC7CEE30}" destId="{0F906D49-C37C-4B92-9653-8A31B1513140}" srcOrd="1" destOrd="0" presId="urn:microsoft.com/office/officeart/2005/8/layout/hierarchy1"/>
    <dgm:cxn modelId="{93346594-BCC7-4C4E-894B-CF1EA9ACC4E7}" type="presParOf" srcId="{8BC8EE90-57CE-4A26-9BFD-F77FA4EEB91B}" destId="{B4122DBA-82E2-4E0F-8D70-7E61A1C653A2}" srcOrd="1" destOrd="0" presId="urn:microsoft.com/office/officeart/2005/8/layout/hierarchy1"/>
    <dgm:cxn modelId="{9038A28F-50B5-4870-BC30-7A5B7C5015E8}" type="presParOf" srcId="{60FF1301-051A-44CD-9673-C8E15A151AFD}" destId="{B52E6613-5034-4230-8543-3C744EE65BD2}" srcOrd="2" destOrd="0" presId="urn:microsoft.com/office/officeart/2005/8/layout/hierarchy1"/>
    <dgm:cxn modelId="{36AA42E3-763E-4ACF-B161-115241080DBF}" type="presParOf" srcId="{B52E6613-5034-4230-8543-3C744EE65BD2}" destId="{DACD2890-D775-4763-9D00-D4F64FC9C36D}" srcOrd="0" destOrd="0" presId="urn:microsoft.com/office/officeart/2005/8/layout/hierarchy1"/>
    <dgm:cxn modelId="{F5161599-0634-487B-9C26-BD454C306E10}" type="presParOf" srcId="{DACD2890-D775-4763-9D00-D4F64FC9C36D}" destId="{89A7DCE8-B624-4BB0-8A07-452C99793480}" srcOrd="0" destOrd="0" presId="urn:microsoft.com/office/officeart/2005/8/layout/hierarchy1"/>
    <dgm:cxn modelId="{9DDEC7AC-7B94-419A-A65E-BFA128E8D0FC}" type="presParOf" srcId="{DACD2890-D775-4763-9D00-D4F64FC9C36D}" destId="{C945515F-E1AE-47AB-A56C-7D407B1AB4FA}" srcOrd="1" destOrd="0" presId="urn:microsoft.com/office/officeart/2005/8/layout/hierarchy1"/>
    <dgm:cxn modelId="{1BE5D71D-2335-431C-B5F8-C2B9EB067E01}" type="presParOf" srcId="{B52E6613-5034-4230-8543-3C744EE65BD2}" destId="{1F34EC6D-C619-4CF2-B708-CD59E8F884E0}" srcOrd="1" destOrd="0" presId="urn:microsoft.com/office/officeart/2005/8/layout/hierarchy1"/>
    <dgm:cxn modelId="{B7C71300-B7E0-489F-BA1F-88532C67400C}" type="presParOf" srcId="{60FF1301-051A-44CD-9673-C8E15A151AFD}" destId="{A5A08515-75C3-43A3-B6B4-E5EE00B3764C}" srcOrd="3" destOrd="0" presId="urn:microsoft.com/office/officeart/2005/8/layout/hierarchy1"/>
    <dgm:cxn modelId="{E5A3928E-AC03-40B9-8ACF-B8760F1694C4}" type="presParOf" srcId="{A5A08515-75C3-43A3-B6B4-E5EE00B3764C}" destId="{4076F220-6504-477C-A75B-968D0950D34A}" srcOrd="0" destOrd="0" presId="urn:microsoft.com/office/officeart/2005/8/layout/hierarchy1"/>
    <dgm:cxn modelId="{1A162EFB-85DC-44F3-8836-27ED94AC10E6}" type="presParOf" srcId="{4076F220-6504-477C-A75B-968D0950D34A}" destId="{8F527DFB-5DF0-4468-BC66-4E9F8EDE13E3}" srcOrd="0" destOrd="0" presId="urn:microsoft.com/office/officeart/2005/8/layout/hierarchy1"/>
    <dgm:cxn modelId="{EFEA2523-37D6-422A-AACC-CD9C3B554708}" type="presParOf" srcId="{4076F220-6504-477C-A75B-968D0950D34A}" destId="{1C328EA0-4576-4C7A-8EBE-FFD060CE61E5}" srcOrd="1" destOrd="0" presId="urn:microsoft.com/office/officeart/2005/8/layout/hierarchy1"/>
    <dgm:cxn modelId="{AB2FCAF1-C4BC-41DE-9CC3-8B5D9E68935C}" type="presParOf" srcId="{A5A08515-75C3-43A3-B6B4-E5EE00B3764C}" destId="{3CBEC7B4-7911-419C-AFCE-BA5363F341A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066CD5-BBB0-40F1-9C84-41047D00D34D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71EBA-579B-494F-ACE2-8EF988141BC9}">
      <dgm:prSet/>
      <dgm:spPr/>
      <dgm:t>
        <a:bodyPr/>
        <a:lstStyle/>
        <a:p>
          <a:r>
            <a:rPr lang="ko-KR" b="1" dirty="0"/>
            <a:t>데이터셋 확장</a:t>
          </a:r>
          <a:br>
            <a:rPr lang="ko-KR" dirty="0"/>
          </a:br>
          <a:r>
            <a:rPr lang="ko-KR" dirty="0"/>
            <a:t>다양한 계절</a:t>
          </a:r>
          <a:r>
            <a:rPr lang="en-US" dirty="0"/>
            <a:t>, </a:t>
          </a:r>
          <a:r>
            <a:rPr lang="ko-KR" dirty="0"/>
            <a:t>지역</a:t>
          </a:r>
          <a:r>
            <a:rPr lang="en-US" dirty="0"/>
            <a:t>, </a:t>
          </a:r>
          <a:r>
            <a:rPr lang="ko-KR" dirty="0"/>
            <a:t>벌통 환경에서 백묵병에 감염된 유충의 추가 이미지 데이터를 수집하여 데이터셋을 확장할 필요가 있</a:t>
          </a:r>
          <a:r>
            <a:rPr lang="ko-KR" altLang="en-US" dirty="0"/>
            <a:t>습니</a:t>
          </a:r>
          <a:r>
            <a:rPr lang="ko-KR" dirty="0"/>
            <a:t>다</a:t>
          </a:r>
          <a:r>
            <a:rPr lang="en-US" dirty="0"/>
            <a:t>. </a:t>
          </a:r>
          <a:r>
            <a:rPr lang="ko-KR" dirty="0"/>
            <a:t>이를 통해 백묵병의 다양한 변형과 발병 양상까지 포함할 수 있어</a:t>
          </a:r>
          <a:r>
            <a:rPr lang="en-US" dirty="0"/>
            <a:t>, </a:t>
          </a:r>
          <a:r>
            <a:rPr lang="ko-KR" dirty="0"/>
            <a:t>보다 신뢰성 높은 분석 결과를 도출할 수 있을 것</a:t>
          </a:r>
          <a:r>
            <a:rPr lang="ko-KR" altLang="en-US" dirty="0"/>
            <a:t>입니</a:t>
          </a:r>
          <a:r>
            <a:rPr lang="ko-KR" dirty="0"/>
            <a:t>다</a:t>
          </a:r>
          <a:r>
            <a:rPr lang="en-US" dirty="0"/>
            <a:t>.</a:t>
          </a:r>
        </a:p>
      </dgm:t>
    </dgm:pt>
    <dgm:pt modelId="{45063ACD-D347-4159-8A4E-E3A0B16D7EA2}" type="parTrans" cxnId="{7E9B3930-90B5-4283-93C2-7526A80B019D}">
      <dgm:prSet/>
      <dgm:spPr/>
      <dgm:t>
        <a:bodyPr/>
        <a:lstStyle/>
        <a:p>
          <a:endParaRPr lang="en-US"/>
        </a:p>
      </dgm:t>
    </dgm:pt>
    <dgm:pt modelId="{B29E17C5-F618-4863-B8D0-4FEDE4FB8984}" type="sibTrans" cxnId="{7E9B3930-90B5-4283-93C2-7526A80B019D}">
      <dgm:prSet/>
      <dgm:spPr/>
      <dgm:t>
        <a:bodyPr/>
        <a:lstStyle/>
        <a:p>
          <a:endParaRPr lang="en-US"/>
        </a:p>
      </dgm:t>
    </dgm:pt>
    <dgm:pt modelId="{3C9C2CCC-22D2-42CD-888C-70DCD83DBA42}">
      <dgm:prSet/>
      <dgm:spPr/>
      <dgm:t>
        <a:bodyPr/>
        <a:lstStyle/>
        <a:p>
          <a:r>
            <a:rPr lang="ko-KR" b="1" dirty="0"/>
            <a:t>이미지 </a:t>
          </a:r>
          <a:r>
            <a:rPr lang="ko-KR" b="1" dirty="0" err="1"/>
            <a:t>전처리</a:t>
          </a:r>
          <a:r>
            <a:rPr lang="ko-KR" b="1" dirty="0"/>
            <a:t> 및 증강 기법 활용</a:t>
          </a:r>
          <a:br>
            <a:rPr lang="ko-KR" dirty="0"/>
          </a:br>
          <a:r>
            <a:rPr lang="ko-KR" dirty="0"/>
            <a:t>이미지 데이터를 확대하기 위해 이미지 증강 기법을 활용하여 데이터셋을 보완할 수 있</a:t>
          </a:r>
          <a:r>
            <a:rPr lang="ko-KR" altLang="en-US" dirty="0"/>
            <a:t>습니</a:t>
          </a:r>
          <a:r>
            <a:rPr lang="ko-KR" dirty="0"/>
            <a:t>다</a:t>
          </a:r>
          <a:r>
            <a:rPr lang="en-US" dirty="0"/>
            <a:t>. </a:t>
          </a:r>
          <a:r>
            <a:rPr lang="ko-KR" dirty="0"/>
            <a:t>회전</a:t>
          </a:r>
          <a:r>
            <a:rPr lang="en-US" dirty="0"/>
            <a:t>, </a:t>
          </a:r>
          <a:r>
            <a:rPr lang="ko-KR" dirty="0"/>
            <a:t>확대</a:t>
          </a:r>
          <a:r>
            <a:rPr lang="en-US" dirty="0"/>
            <a:t>, </a:t>
          </a:r>
          <a:r>
            <a:rPr lang="ko-KR" dirty="0"/>
            <a:t>색상 변화 등을 통해 데이터의 다양성을 높임으로써 모델의 학습 성능을 개선할 수 있</a:t>
          </a:r>
          <a:r>
            <a:rPr lang="ko-KR" altLang="en-US" dirty="0"/>
            <a:t>습니</a:t>
          </a:r>
          <a:r>
            <a:rPr lang="ko-KR" dirty="0"/>
            <a:t>다</a:t>
          </a:r>
          <a:r>
            <a:rPr lang="en-US" dirty="0"/>
            <a:t>.</a:t>
          </a:r>
        </a:p>
      </dgm:t>
    </dgm:pt>
    <dgm:pt modelId="{3031F8CA-374D-4B2E-A895-A37C210472B3}" type="parTrans" cxnId="{5BBFBBB0-0ACC-4D41-BEF8-73D73142A5B0}">
      <dgm:prSet/>
      <dgm:spPr/>
      <dgm:t>
        <a:bodyPr/>
        <a:lstStyle/>
        <a:p>
          <a:endParaRPr lang="en-US"/>
        </a:p>
      </dgm:t>
    </dgm:pt>
    <dgm:pt modelId="{A2A91C03-0903-44EF-9811-2778EAF3ED10}" type="sibTrans" cxnId="{5BBFBBB0-0ACC-4D41-BEF8-73D73142A5B0}">
      <dgm:prSet/>
      <dgm:spPr/>
      <dgm:t>
        <a:bodyPr/>
        <a:lstStyle/>
        <a:p>
          <a:endParaRPr lang="en-US"/>
        </a:p>
      </dgm:t>
    </dgm:pt>
    <dgm:pt modelId="{C8B1547F-D076-49EB-AF93-B7531F713B12}">
      <dgm:prSet/>
      <dgm:spPr/>
      <dgm:t>
        <a:bodyPr/>
        <a:lstStyle/>
        <a:p>
          <a:r>
            <a:rPr lang="ko-KR" b="1" dirty="0"/>
            <a:t>딥러닝 모델 적용 및 최적화</a:t>
          </a:r>
          <a:br>
            <a:rPr lang="ko-KR" dirty="0"/>
          </a:br>
          <a:r>
            <a:rPr lang="ko-KR" dirty="0"/>
            <a:t>백묵병을 더욱 정확하게 진단할 수 있도록 고성능 딥러닝 모델을 적용하고</a:t>
          </a:r>
          <a:r>
            <a:rPr lang="en-US" dirty="0"/>
            <a:t>, </a:t>
          </a:r>
          <a:r>
            <a:rPr lang="ko-KR" dirty="0"/>
            <a:t>모델의 최적화를 통해 분류 정확도를 향상시킬 필요가 있</a:t>
          </a:r>
          <a:r>
            <a:rPr lang="ko-KR" altLang="en-US" dirty="0"/>
            <a:t>습니</a:t>
          </a:r>
          <a:r>
            <a:rPr lang="ko-KR" dirty="0"/>
            <a:t>다</a:t>
          </a:r>
          <a:r>
            <a:rPr lang="en-US" dirty="0"/>
            <a:t>. </a:t>
          </a:r>
          <a:r>
            <a:rPr lang="ko-KR" dirty="0"/>
            <a:t>이를 통해 </a:t>
          </a:r>
          <a:r>
            <a:rPr lang="ko-KR" dirty="0" err="1"/>
            <a:t>백묵병</a:t>
          </a:r>
          <a:r>
            <a:rPr lang="ko-KR" dirty="0"/>
            <a:t> 진단 시스템의 실효성을 높이고 실질적인 양봉 농가의 도움이 될 수 있는 결과를 얻고자 </a:t>
          </a:r>
          <a:r>
            <a:rPr lang="ko-KR" altLang="en-US" dirty="0"/>
            <a:t>합니</a:t>
          </a:r>
          <a:r>
            <a:rPr lang="ko-KR" dirty="0"/>
            <a:t>다</a:t>
          </a:r>
          <a:r>
            <a:rPr lang="en-US" dirty="0"/>
            <a:t>.</a:t>
          </a:r>
        </a:p>
      </dgm:t>
    </dgm:pt>
    <dgm:pt modelId="{5F41E881-A31C-4FC8-90A3-55B8AF57FF73}" type="parTrans" cxnId="{9222550E-C72C-4F25-AF92-CEB0A87E6CBC}">
      <dgm:prSet/>
      <dgm:spPr/>
      <dgm:t>
        <a:bodyPr/>
        <a:lstStyle/>
        <a:p>
          <a:endParaRPr lang="en-US"/>
        </a:p>
      </dgm:t>
    </dgm:pt>
    <dgm:pt modelId="{CA804032-F395-4136-A5FE-B284413DEA60}" type="sibTrans" cxnId="{9222550E-C72C-4F25-AF92-CEB0A87E6CBC}">
      <dgm:prSet/>
      <dgm:spPr/>
      <dgm:t>
        <a:bodyPr/>
        <a:lstStyle/>
        <a:p>
          <a:endParaRPr lang="en-US"/>
        </a:p>
      </dgm:t>
    </dgm:pt>
    <dgm:pt modelId="{9737DFA7-8C7B-4EA9-8C37-5740C8EE8799}">
      <dgm:prSet/>
      <dgm:spPr/>
      <dgm:t>
        <a:bodyPr/>
        <a:lstStyle/>
        <a:p>
          <a:r>
            <a:rPr lang="ko-KR" b="1" dirty="0"/>
            <a:t>실시간 모니터링 시스템 구축</a:t>
          </a:r>
          <a:br>
            <a:rPr lang="ko-KR" dirty="0"/>
          </a:br>
          <a:r>
            <a:rPr lang="ko-KR" dirty="0"/>
            <a:t>나아가</a:t>
          </a:r>
          <a:r>
            <a:rPr lang="en-US" dirty="0"/>
            <a:t>, </a:t>
          </a:r>
          <a:r>
            <a:rPr lang="ko-KR" dirty="0"/>
            <a:t>현장에서 실시간으로 백묵병을 진단하고 예방할 수 있는 모니터링 시스템을 구축하여 양봉 농가의 효율적 운영을 지원하는 연구로 확장할 수 있</a:t>
          </a:r>
          <a:r>
            <a:rPr lang="ko-KR" altLang="en-US" dirty="0"/>
            <a:t>습니</a:t>
          </a:r>
          <a:r>
            <a:rPr lang="ko-KR" dirty="0"/>
            <a:t>다</a:t>
          </a:r>
          <a:r>
            <a:rPr lang="en-US" dirty="0"/>
            <a:t>. </a:t>
          </a:r>
          <a:r>
            <a:rPr lang="ko-KR" dirty="0"/>
            <a:t>이를 통해 사전 방제 및 감염 조기 대응이 가능하게 되어</a:t>
          </a:r>
          <a:r>
            <a:rPr lang="en-US" dirty="0"/>
            <a:t>, </a:t>
          </a:r>
          <a:r>
            <a:rPr lang="ko-KR" dirty="0"/>
            <a:t>양봉 산업의 지속 가능성에 기여할 수 </a:t>
          </a:r>
          <a:r>
            <a:rPr lang="ko-KR"/>
            <a:t>있을 것</a:t>
          </a:r>
          <a:r>
            <a:rPr lang="ko-KR" altLang="en-US"/>
            <a:t>입니</a:t>
          </a:r>
          <a:r>
            <a:rPr lang="ko-KR"/>
            <a:t>다</a:t>
          </a:r>
          <a:r>
            <a:rPr lang="en-US" dirty="0"/>
            <a:t>.</a:t>
          </a:r>
        </a:p>
      </dgm:t>
    </dgm:pt>
    <dgm:pt modelId="{D90ACB96-CE77-4506-8161-C76FC8739EE4}" type="parTrans" cxnId="{0FEF519E-508E-4D5D-817B-5D5110E3CC84}">
      <dgm:prSet/>
      <dgm:spPr/>
      <dgm:t>
        <a:bodyPr/>
        <a:lstStyle/>
        <a:p>
          <a:endParaRPr lang="en-US"/>
        </a:p>
      </dgm:t>
    </dgm:pt>
    <dgm:pt modelId="{B7B7A3B9-48D3-4330-93B8-540CC8506460}" type="sibTrans" cxnId="{0FEF519E-508E-4D5D-817B-5D5110E3CC84}">
      <dgm:prSet/>
      <dgm:spPr/>
      <dgm:t>
        <a:bodyPr/>
        <a:lstStyle/>
        <a:p>
          <a:endParaRPr lang="en-US"/>
        </a:p>
      </dgm:t>
    </dgm:pt>
    <dgm:pt modelId="{B0EA948A-AC38-4A12-B289-CBF7FD4D701C}" type="pres">
      <dgm:prSet presAssocID="{FD066CD5-BBB0-40F1-9C84-41047D00D34D}" presName="diagram" presStyleCnt="0">
        <dgm:presLayoutVars>
          <dgm:dir/>
          <dgm:resizeHandles val="exact"/>
        </dgm:presLayoutVars>
      </dgm:prSet>
      <dgm:spPr/>
    </dgm:pt>
    <dgm:pt modelId="{D52AECE6-E5E0-4940-BADE-949B50E2FA68}" type="pres">
      <dgm:prSet presAssocID="{3D171EBA-579B-494F-ACE2-8EF988141BC9}" presName="node" presStyleLbl="node1" presStyleIdx="0" presStyleCnt="4" custScaleY="140429">
        <dgm:presLayoutVars>
          <dgm:bulletEnabled val="1"/>
        </dgm:presLayoutVars>
      </dgm:prSet>
      <dgm:spPr/>
    </dgm:pt>
    <dgm:pt modelId="{0FE467E3-F224-41AA-9FCE-E570177420EC}" type="pres">
      <dgm:prSet presAssocID="{B29E17C5-F618-4863-B8D0-4FEDE4FB8984}" presName="sibTrans" presStyleCnt="0"/>
      <dgm:spPr/>
    </dgm:pt>
    <dgm:pt modelId="{9CED9AF1-A03A-4574-BC7C-652828D32CCE}" type="pres">
      <dgm:prSet presAssocID="{3C9C2CCC-22D2-42CD-888C-70DCD83DBA42}" presName="node" presStyleLbl="node1" presStyleIdx="1" presStyleCnt="4" custScaleY="140429">
        <dgm:presLayoutVars>
          <dgm:bulletEnabled val="1"/>
        </dgm:presLayoutVars>
      </dgm:prSet>
      <dgm:spPr/>
    </dgm:pt>
    <dgm:pt modelId="{23934F55-B2D7-4595-A0A5-FE306C9FFF58}" type="pres">
      <dgm:prSet presAssocID="{A2A91C03-0903-44EF-9811-2778EAF3ED10}" presName="sibTrans" presStyleCnt="0"/>
      <dgm:spPr/>
    </dgm:pt>
    <dgm:pt modelId="{A764D9A4-48F7-490B-B99A-70B115B5F12E}" type="pres">
      <dgm:prSet presAssocID="{C8B1547F-D076-49EB-AF93-B7531F713B12}" presName="node" presStyleLbl="node1" presStyleIdx="2" presStyleCnt="4" custScaleY="140429">
        <dgm:presLayoutVars>
          <dgm:bulletEnabled val="1"/>
        </dgm:presLayoutVars>
      </dgm:prSet>
      <dgm:spPr/>
    </dgm:pt>
    <dgm:pt modelId="{98006E86-80A1-4577-9211-5DE8A1818D01}" type="pres">
      <dgm:prSet presAssocID="{CA804032-F395-4136-A5FE-B284413DEA60}" presName="sibTrans" presStyleCnt="0"/>
      <dgm:spPr/>
    </dgm:pt>
    <dgm:pt modelId="{47728A57-282C-43DB-A006-101FF75F1F5B}" type="pres">
      <dgm:prSet presAssocID="{9737DFA7-8C7B-4EA9-8C37-5740C8EE8799}" presName="node" presStyleLbl="node1" presStyleIdx="3" presStyleCnt="4" custScaleY="140429">
        <dgm:presLayoutVars>
          <dgm:bulletEnabled val="1"/>
        </dgm:presLayoutVars>
      </dgm:prSet>
      <dgm:spPr/>
    </dgm:pt>
  </dgm:ptLst>
  <dgm:cxnLst>
    <dgm:cxn modelId="{9222550E-C72C-4F25-AF92-CEB0A87E6CBC}" srcId="{FD066CD5-BBB0-40F1-9C84-41047D00D34D}" destId="{C8B1547F-D076-49EB-AF93-B7531F713B12}" srcOrd="2" destOrd="0" parTransId="{5F41E881-A31C-4FC8-90A3-55B8AF57FF73}" sibTransId="{CA804032-F395-4136-A5FE-B284413DEA60}"/>
    <dgm:cxn modelId="{09E9101C-588E-4849-A902-6A670BE8AE6E}" type="presOf" srcId="{3C9C2CCC-22D2-42CD-888C-70DCD83DBA42}" destId="{9CED9AF1-A03A-4574-BC7C-652828D32CCE}" srcOrd="0" destOrd="0" presId="urn:microsoft.com/office/officeart/2005/8/layout/default"/>
    <dgm:cxn modelId="{7E9B3930-90B5-4283-93C2-7526A80B019D}" srcId="{FD066CD5-BBB0-40F1-9C84-41047D00D34D}" destId="{3D171EBA-579B-494F-ACE2-8EF988141BC9}" srcOrd="0" destOrd="0" parTransId="{45063ACD-D347-4159-8A4E-E3A0B16D7EA2}" sibTransId="{B29E17C5-F618-4863-B8D0-4FEDE4FB8984}"/>
    <dgm:cxn modelId="{CCA8C54F-E40E-42FD-89CC-5B628ABDA369}" type="presOf" srcId="{9737DFA7-8C7B-4EA9-8C37-5740C8EE8799}" destId="{47728A57-282C-43DB-A006-101FF75F1F5B}" srcOrd="0" destOrd="0" presId="urn:microsoft.com/office/officeart/2005/8/layout/default"/>
    <dgm:cxn modelId="{5A137280-CDB9-4FFC-830F-9C69FA65993B}" type="presOf" srcId="{3D171EBA-579B-494F-ACE2-8EF988141BC9}" destId="{D52AECE6-E5E0-4940-BADE-949B50E2FA68}" srcOrd="0" destOrd="0" presId="urn:microsoft.com/office/officeart/2005/8/layout/default"/>
    <dgm:cxn modelId="{FEE47B98-FC8D-4B70-BB4F-5B5E8E825ECD}" type="presOf" srcId="{C8B1547F-D076-49EB-AF93-B7531F713B12}" destId="{A764D9A4-48F7-490B-B99A-70B115B5F12E}" srcOrd="0" destOrd="0" presId="urn:microsoft.com/office/officeart/2005/8/layout/default"/>
    <dgm:cxn modelId="{0FEF519E-508E-4D5D-817B-5D5110E3CC84}" srcId="{FD066CD5-BBB0-40F1-9C84-41047D00D34D}" destId="{9737DFA7-8C7B-4EA9-8C37-5740C8EE8799}" srcOrd="3" destOrd="0" parTransId="{D90ACB96-CE77-4506-8161-C76FC8739EE4}" sibTransId="{B7B7A3B9-48D3-4330-93B8-540CC8506460}"/>
    <dgm:cxn modelId="{5BBFBBB0-0ACC-4D41-BEF8-73D73142A5B0}" srcId="{FD066CD5-BBB0-40F1-9C84-41047D00D34D}" destId="{3C9C2CCC-22D2-42CD-888C-70DCD83DBA42}" srcOrd="1" destOrd="0" parTransId="{3031F8CA-374D-4B2E-A895-A37C210472B3}" sibTransId="{A2A91C03-0903-44EF-9811-2778EAF3ED10}"/>
    <dgm:cxn modelId="{1C2509E6-4018-447E-BAC2-608963AE7438}" type="presOf" srcId="{FD066CD5-BBB0-40F1-9C84-41047D00D34D}" destId="{B0EA948A-AC38-4A12-B289-CBF7FD4D701C}" srcOrd="0" destOrd="0" presId="urn:microsoft.com/office/officeart/2005/8/layout/default"/>
    <dgm:cxn modelId="{03C91481-4130-4B08-A2DA-4F9C05300BEE}" type="presParOf" srcId="{B0EA948A-AC38-4A12-B289-CBF7FD4D701C}" destId="{D52AECE6-E5E0-4940-BADE-949B50E2FA68}" srcOrd="0" destOrd="0" presId="urn:microsoft.com/office/officeart/2005/8/layout/default"/>
    <dgm:cxn modelId="{663B1F23-26F1-4978-B43B-6E5145587F72}" type="presParOf" srcId="{B0EA948A-AC38-4A12-B289-CBF7FD4D701C}" destId="{0FE467E3-F224-41AA-9FCE-E570177420EC}" srcOrd="1" destOrd="0" presId="urn:microsoft.com/office/officeart/2005/8/layout/default"/>
    <dgm:cxn modelId="{6A07C0FE-59AD-4C40-9C1D-EF5C5B76C75C}" type="presParOf" srcId="{B0EA948A-AC38-4A12-B289-CBF7FD4D701C}" destId="{9CED9AF1-A03A-4574-BC7C-652828D32CCE}" srcOrd="2" destOrd="0" presId="urn:microsoft.com/office/officeart/2005/8/layout/default"/>
    <dgm:cxn modelId="{5DF9D487-C096-4D0F-84DF-8E08AFF2637F}" type="presParOf" srcId="{B0EA948A-AC38-4A12-B289-CBF7FD4D701C}" destId="{23934F55-B2D7-4595-A0A5-FE306C9FFF58}" srcOrd="3" destOrd="0" presId="urn:microsoft.com/office/officeart/2005/8/layout/default"/>
    <dgm:cxn modelId="{21D39F6C-200B-41C3-B9C4-91D99E2D8AD6}" type="presParOf" srcId="{B0EA948A-AC38-4A12-B289-CBF7FD4D701C}" destId="{A764D9A4-48F7-490B-B99A-70B115B5F12E}" srcOrd="4" destOrd="0" presId="urn:microsoft.com/office/officeart/2005/8/layout/default"/>
    <dgm:cxn modelId="{2D8EEBA3-ED76-4525-80E7-036635DD37AC}" type="presParOf" srcId="{B0EA948A-AC38-4A12-B289-CBF7FD4D701C}" destId="{98006E86-80A1-4577-9211-5DE8A1818D01}" srcOrd="5" destOrd="0" presId="urn:microsoft.com/office/officeart/2005/8/layout/default"/>
    <dgm:cxn modelId="{C7B2CDC5-DA36-4774-B0F0-6A74E21120EB}" type="presParOf" srcId="{B0EA948A-AC38-4A12-B289-CBF7FD4D701C}" destId="{47728A57-282C-43DB-A006-101FF75F1F5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C948A-9411-499C-A370-07AC9ACBBDF3}">
      <dsp:nvSpPr>
        <dsp:cNvPr id="0" name=""/>
        <dsp:cNvSpPr/>
      </dsp:nvSpPr>
      <dsp:spPr>
        <a:xfrm>
          <a:off x="2214741" y="-174683"/>
          <a:ext cx="6543316" cy="6543316"/>
        </a:xfrm>
        <a:prstGeom prst="circularArrow">
          <a:avLst>
            <a:gd name="adj1" fmla="val 5544"/>
            <a:gd name="adj2" fmla="val 330680"/>
            <a:gd name="adj3" fmla="val 15271864"/>
            <a:gd name="adj4" fmla="val 16526912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846B25-ECF4-4D4C-BEC7-113C42DE6925}">
      <dsp:nvSpPr>
        <dsp:cNvPr id="0" name=""/>
        <dsp:cNvSpPr/>
      </dsp:nvSpPr>
      <dsp:spPr>
        <a:xfrm>
          <a:off x="5029646" y="2829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700" b="0" i="0" kern="1200" baseline="0" dirty="0" err="1">
              <a:latin typeface="+mj-ea"/>
              <a:ea typeface="+mj-ea"/>
            </a:rPr>
            <a:t>백묵병</a:t>
          </a:r>
          <a:endParaRPr lang="en-US" sz="700" kern="1200" dirty="0">
            <a:latin typeface="+mj-ea"/>
            <a:ea typeface="+mj-ea"/>
          </a:endParaRPr>
        </a:p>
      </dsp:txBody>
      <dsp:txXfrm>
        <a:off x="5051943" y="25126"/>
        <a:ext cx="868913" cy="412159"/>
      </dsp:txXfrm>
    </dsp:sp>
    <dsp:sp modelId="{BEB6BD5A-163D-4833-AEB0-02EF44153D39}">
      <dsp:nvSpPr>
        <dsp:cNvPr id="0" name=""/>
        <dsp:cNvSpPr/>
      </dsp:nvSpPr>
      <dsp:spPr>
        <a:xfrm>
          <a:off x="6037628" y="191253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700" b="0" i="0" kern="1200" baseline="0" dirty="0">
              <a:latin typeface="+mj-ea"/>
              <a:ea typeface="+mj-ea"/>
            </a:rPr>
            <a:t> 감염 경로</a:t>
          </a:r>
          <a:endParaRPr lang="en-US" sz="700" kern="1200" dirty="0">
            <a:latin typeface="+mj-ea"/>
            <a:ea typeface="+mj-ea"/>
          </a:endParaRPr>
        </a:p>
      </dsp:txBody>
      <dsp:txXfrm>
        <a:off x="6059925" y="213550"/>
        <a:ext cx="868913" cy="412159"/>
      </dsp:txXfrm>
    </dsp:sp>
    <dsp:sp modelId="{F438FE9B-4007-40C1-9E06-40B9A03B8FA9}">
      <dsp:nvSpPr>
        <dsp:cNvPr id="0" name=""/>
        <dsp:cNvSpPr/>
      </dsp:nvSpPr>
      <dsp:spPr>
        <a:xfrm>
          <a:off x="6909477" y="731079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+mj-ea"/>
              <a:ea typeface="+mj-ea"/>
            </a:rPr>
            <a:t>감염 단계</a:t>
          </a:r>
          <a:endParaRPr lang="en-US" sz="700" kern="1200" dirty="0">
            <a:latin typeface="+mj-ea"/>
            <a:ea typeface="+mj-ea"/>
          </a:endParaRPr>
        </a:p>
      </dsp:txBody>
      <dsp:txXfrm>
        <a:off x="6931774" y="753376"/>
        <a:ext cx="868913" cy="412159"/>
      </dsp:txXfrm>
    </dsp:sp>
    <dsp:sp modelId="{AD1F1B70-931F-4D85-A164-A0FFA82B3D22}">
      <dsp:nvSpPr>
        <dsp:cNvPr id="0" name=""/>
        <dsp:cNvSpPr/>
      </dsp:nvSpPr>
      <dsp:spPr>
        <a:xfrm>
          <a:off x="7527444" y="1549400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+mj-ea"/>
              <a:ea typeface="+mj-ea"/>
            </a:rPr>
            <a:t>국내 지역별 </a:t>
          </a:r>
          <a:r>
            <a:rPr lang="ko-KR" altLang="en-US" sz="700" kern="1200" dirty="0" err="1">
              <a:latin typeface="+mj-ea"/>
              <a:ea typeface="+mj-ea"/>
            </a:rPr>
            <a:t>백묵병</a:t>
          </a:r>
          <a:r>
            <a:rPr lang="ko-KR" altLang="en-US" sz="700" kern="1200" dirty="0">
              <a:latin typeface="+mj-ea"/>
              <a:ea typeface="+mj-ea"/>
            </a:rPr>
            <a:t> 감염률</a:t>
          </a:r>
          <a:endParaRPr lang="en-US" sz="700" kern="1200" dirty="0">
            <a:latin typeface="+mj-ea"/>
            <a:ea typeface="+mj-ea"/>
          </a:endParaRPr>
        </a:p>
      </dsp:txBody>
      <dsp:txXfrm>
        <a:off x="7549741" y="1571697"/>
        <a:ext cx="868913" cy="412159"/>
      </dsp:txXfrm>
    </dsp:sp>
    <dsp:sp modelId="{85662FC0-57EF-47F4-968E-B37160A61468}">
      <dsp:nvSpPr>
        <dsp:cNvPr id="0" name=""/>
        <dsp:cNvSpPr/>
      </dsp:nvSpPr>
      <dsp:spPr>
        <a:xfrm>
          <a:off x="7808070" y="2535697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+mj-ea"/>
              <a:ea typeface="+mj-ea"/>
            </a:rPr>
            <a:t>국내 </a:t>
          </a:r>
          <a:r>
            <a:rPr lang="ko-KR" altLang="en-US" sz="700" kern="1200" dirty="0" err="1">
              <a:latin typeface="+mj-ea"/>
              <a:ea typeface="+mj-ea"/>
            </a:rPr>
            <a:t>백묵병</a:t>
          </a:r>
          <a:r>
            <a:rPr lang="ko-KR" altLang="en-US" sz="700" kern="1200" dirty="0">
              <a:latin typeface="+mj-ea"/>
              <a:ea typeface="+mj-ea"/>
            </a:rPr>
            <a:t> </a:t>
          </a:r>
          <a:r>
            <a:rPr lang="ko-KR" altLang="en-US" sz="700" kern="1200" dirty="0" err="1">
              <a:latin typeface="+mj-ea"/>
              <a:ea typeface="+mj-ea"/>
            </a:rPr>
            <a:t>증가률</a:t>
          </a:r>
          <a:endParaRPr lang="en-US" sz="700" kern="1200" dirty="0">
            <a:latin typeface="+mj-ea"/>
            <a:ea typeface="+mj-ea"/>
          </a:endParaRPr>
        </a:p>
      </dsp:txBody>
      <dsp:txXfrm>
        <a:off x="7830367" y="2557994"/>
        <a:ext cx="868913" cy="412159"/>
      </dsp:txXfrm>
    </dsp:sp>
    <dsp:sp modelId="{1A845441-C8A8-42F8-BC7A-B400460F9EED}">
      <dsp:nvSpPr>
        <dsp:cNvPr id="0" name=""/>
        <dsp:cNvSpPr/>
      </dsp:nvSpPr>
      <dsp:spPr>
        <a:xfrm>
          <a:off x="7713454" y="3556765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700" b="0" i="0" kern="1200" baseline="0" dirty="0">
              <a:latin typeface="+mj-ea"/>
              <a:ea typeface="+mj-ea"/>
            </a:rPr>
            <a:t>백묵병의 계절별 유병률과 주요 원인</a:t>
          </a:r>
          <a:endParaRPr lang="en-US" sz="700" kern="1200" dirty="0">
            <a:latin typeface="+mj-ea"/>
            <a:ea typeface="+mj-ea"/>
          </a:endParaRPr>
        </a:p>
      </dsp:txBody>
      <dsp:txXfrm>
        <a:off x="7735751" y="3579062"/>
        <a:ext cx="868913" cy="412159"/>
      </dsp:txXfrm>
    </dsp:sp>
    <dsp:sp modelId="{EB212107-E288-462C-A78F-583CDE1DE023}">
      <dsp:nvSpPr>
        <dsp:cNvPr id="0" name=""/>
        <dsp:cNvSpPr/>
      </dsp:nvSpPr>
      <dsp:spPr>
        <a:xfrm>
          <a:off x="7256375" y="4474703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700" kern="1200" dirty="0">
              <a:latin typeface="+mj-ea"/>
              <a:ea typeface="+mj-ea"/>
            </a:rPr>
            <a:t>연구 목적 </a:t>
          </a:r>
          <a:endParaRPr lang="en-US" sz="700" kern="1200" dirty="0">
            <a:latin typeface="+mj-ea"/>
            <a:ea typeface="+mj-ea"/>
          </a:endParaRPr>
        </a:p>
      </dsp:txBody>
      <dsp:txXfrm>
        <a:off x="7278672" y="4497000"/>
        <a:ext cx="868913" cy="412159"/>
      </dsp:txXfrm>
    </dsp:sp>
    <dsp:sp modelId="{D717DE2C-33C8-4C70-B049-E0C0AF56115C}">
      <dsp:nvSpPr>
        <dsp:cNvPr id="0" name=""/>
        <dsp:cNvSpPr/>
      </dsp:nvSpPr>
      <dsp:spPr>
        <a:xfrm>
          <a:off x="6498564" y="5165539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700" b="1" kern="1200" dirty="0">
              <a:latin typeface="+mj-ea"/>
              <a:ea typeface="+mj-ea"/>
            </a:rPr>
            <a:t>데이터 소개</a:t>
          </a:r>
          <a:endParaRPr lang="en-US" sz="700" kern="1200" dirty="0">
            <a:latin typeface="+mj-ea"/>
            <a:ea typeface="+mj-ea"/>
          </a:endParaRPr>
        </a:p>
      </dsp:txBody>
      <dsp:txXfrm>
        <a:off x="6520861" y="5187836"/>
        <a:ext cx="868913" cy="412159"/>
      </dsp:txXfrm>
    </dsp:sp>
    <dsp:sp modelId="{11F22255-3C39-4C3F-AC7A-7571581C56F3}">
      <dsp:nvSpPr>
        <dsp:cNvPr id="0" name=""/>
        <dsp:cNvSpPr/>
      </dsp:nvSpPr>
      <dsp:spPr>
        <a:xfrm>
          <a:off x="5542367" y="5535972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데이터 크기 및 처리 과정 </a:t>
          </a:r>
          <a:endParaRPr lang="en-US" sz="700" kern="1200" dirty="0">
            <a:latin typeface="+mj-ea"/>
            <a:ea typeface="+mj-ea"/>
          </a:endParaRPr>
        </a:p>
      </dsp:txBody>
      <dsp:txXfrm>
        <a:off x="5564664" y="5558269"/>
        <a:ext cx="868913" cy="412159"/>
      </dsp:txXfrm>
    </dsp:sp>
    <dsp:sp modelId="{0C1189F0-4AF1-4790-A98A-1D67F7567728}">
      <dsp:nvSpPr>
        <dsp:cNvPr id="0" name=""/>
        <dsp:cNvSpPr/>
      </dsp:nvSpPr>
      <dsp:spPr>
        <a:xfrm>
          <a:off x="4516925" y="5535972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정상</a:t>
          </a:r>
          <a:r>
            <a:rPr lang="en-US" altLang="ko-KR" sz="700" kern="1200" dirty="0"/>
            <a:t>,</a:t>
          </a:r>
          <a:r>
            <a:rPr lang="ko-KR" altLang="en-US" sz="700" kern="1200" dirty="0"/>
            <a:t> </a:t>
          </a:r>
          <a:r>
            <a:rPr lang="ko-KR" altLang="en-US" sz="700" kern="1200" dirty="0" err="1"/>
            <a:t>백묵병</a:t>
          </a:r>
          <a:r>
            <a:rPr lang="ko-KR" altLang="en-US" sz="700" kern="1200" dirty="0"/>
            <a:t> </a:t>
          </a:r>
          <a:endParaRPr lang="en-US" altLang="ko-KR" sz="700" kern="1200" dirty="0"/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데이터  이미지 </a:t>
          </a:r>
          <a:endParaRPr lang="en-US" sz="700" kern="1200" dirty="0">
            <a:latin typeface="+mj-ea"/>
            <a:ea typeface="+mj-ea"/>
          </a:endParaRPr>
        </a:p>
      </dsp:txBody>
      <dsp:txXfrm>
        <a:off x="4539222" y="5558269"/>
        <a:ext cx="868913" cy="412159"/>
      </dsp:txXfrm>
    </dsp:sp>
    <dsp:sp modelId="{CC62CFD8-F579-4EE7-97D0-7BFB607AE484}">
      <dsp:nvSpPr>
        <dsp:cNvPr id="0" name=""/>
        <dsp:cNvSpPr/>
      </dsp:nvSpPr>
      <dsp:spPr>
        <a:xfrm>
          <a:off x="3560728" y="5165539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RGB </a:t>
          </a:r>
          <a:r>
            <a:rPr lang="ko-KR" altLang="en-US" sz="700" kern="1200" dirty="0"/>
            <a:t>색상을 활용한 데이터 분석 </a:t>
          </a:r>
          <a:r>
            <a:rPr lang="en-US" altLang="ko-KR" sz="700" kern="1200" dirty="0"/>
            <a:t>(</a:t>
          </a:r>
          <a:r>
            <a:rPr lang="ko-KR" altLang="en-US" sz="700" kern="1200" dirty="0"/>
            <a:t>빨강</a:t>
          </a:r>
          <a:r>
            <a:rPr lang="en-US" altLang="ko-KR" sz="700" kern="1200" dirty="0"/>
            <a:t>, </a:t>
          </a:r>
          <a:r>
            <a:rPr lang="ko-KR" altLang="en-US" sz="700" kern="1200" dirty="0"/>
            <a:t>초록</a:t>
          </a:r>
          <a:r>
            <a:rPr lang="en-US" altLang="ko-KR" sz="700" kern="1200" dirty="0"/>
            <a:t>, </a:t>
          </a:r>
          <a:r>
            <a:rPr lang="ko-KR" altLang="en-US" sz="700" kern="1200" dirty="0"/>
            <a:t>파랑</a:t>
          </a:r>
          <a:r>
            <a:rPr lang="en-US" altLang="ko-KR" sz="700" kern="1200" dirty="0"/>
            <a:t>)</a:t>
          </a:r>
          <a:endParaRPr lang="en-US" sz="700" kern="1200" dirty="0">
            <a:latin typeface="+mj-ea"/>
            <a:ea typeface="+mj-ea"/>
          </a:endParaRPr>
        </a:p>
      </dsp:txBody>
      <dsp:txXfrm>
        <a:off x="3583025" y="5187836"/>
        <a:ext cx="868913" cy="412159"/>
      </dsp:txXfrm>
    </dsp:sp>
    <dsp:sp modelId="{2ACDF7F3-E165-4A65-BAB6-5F90CC7A03B9}">
      <dsp:nvSpPr>
        <dsp:cNvPr id="0" name=""/>
        <dsp:cNvSpPr/>
      </dsp:nvSpPr>
      <dsp:spPr>
        <a:xfrm>
          <a:off x="2802917" y="4474703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/>
            <a:t>빛의 삼원색과 </a:t>
          </a:r>
          <a:r>
            <a:rPr lang="en-US" altLang="ko-KR" sz="700" kern="1200"/>
            <a:t>RGB </a:t>
          </a:r>
          <a:r>
            <a:rPr lang="ko-KR" altLang="en-US" sz="700" kern="1200"/>
            <a:t>데이터 분포 분석</a:t>
          </a:r>
          <a:r>
            <a:rPr lang="en-US" altLang="ko-KR" sz="700" kern="1200"/>
            <a:t>(</a:t>
          </a:r>
          <a:r>
            <a:rPr lang="ko-KR" altLang="en-US" sz="700" kern="1200"/>
            <a:t>빨강</a:t>
          </a:r>
          <a:r>
            <a:rPr lang="en-US" altLang="ko-KR" sz="700" kern="1200"/>
            <a:t>, </a:t>
          </a:r>
          <a:r>
            <a:rPr lang="ko-KR" altLang="en-US" sz="700" kern="1200"/>
            <a:t>초록</a:t>
          </a:r>
          <a:r>
            <a:rPr lang="en-US" altLang="ko-KR" sz="700" kern="1200"/>
            <a:t>, </a:t>
          </a:r>
          <a:r>
            <a:rPr lang="ko-KR" altLang="en-US" sz="700" kern="1200"/>
            <a:t>파랑</a:t>
          </a:r>
          <a:r>
            <a:rPr lang="en-US" altLang="ko-KR" sz="700" kern="1200"/>
            <a:t>)</a:t>
          </a:r>
          <a:endParaRPr lang="en-US" sz="700" kern="1200" dirty="0">
            <a:latin typeface="+mj-ea"/>
            <a:ea typeface="+mj-ea"/>
          </a:endParaRPr>
        </a:p>
      </dsp:txBody>
      <dsp:txXfrm>
        <a:off x="2825214" y="4497000"/>
        <a:ext cx="868913" cy="412159"/>
      </dsp:txXfrm>
    </dsp:sp>
    <dsp:sp modelId="{738CC7EF-5CA9-4D6A-AED0-8B5C65B98B9F}">
      <dsp:nvSpPr>
        <dsp:cNvPr id="0" name=""/>
        <dsp:cNvSpPr/>
      </dsp:nvSpPr>
      <dsp:spPr>
        <a:xfrm>
          <a:off x="2345838" y="3556765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WGB </a:t>
          </a:r>
          <a:r>
            <a:rPr lang="ko-KR" altLang="en-US" sz="700" kern="1200" dirty="0"/>
            <a:t>색상을 사용한 데이터 분석</a:t>
          </a:r>
          <a:r>
            <a:rPr lang="en-US" altLang="ko-KR" sz="700" kern="1200" dirty="0"/>
            <a:t>(</a:t>
          </a:r>
          <a:r>
            <a:rPr lang="ko-KR" altLang="en-US" sz="700" kern="1200" dirty="0"/>
            <a:t>하양</a:t>
          </a:r>
          <a:r>
            <a:rPr lang="en-US" altLang="ko-KR" sz="700" kern="1200" dirty="0"/>
            <a:t>, </a:t>
          </a:r>
          <a:r>
            <a:rPr lang="ko-KR" altLang="en-US" sz="700" kern="1200" dirty="0"/>
            <a:t>회색</a:t>
          </a:r>
          <a:r>
            <a:rPr lang="en-US" altLang="ko-KR" sz="700" kern="1200" dirty="0"/>
            <a:t>, </a:t>
          </a:r>
          <a:r>
            <a:rPr lang="ko-KR" altLang="en-US" sz="700" kern="1200" dirty="0"/>
            <a:t>검정</a:t>
          </a:r>
          <a:r>
            <a:rPr lang="en-US" altLang="ko-KR" sz="700" kern="1200" dirty="0"/>
            <a:t>)</a:t>
          </a:r>
          <a:endParaRPr lang="en-US" sz="700" kern="1200" dirty="0">
            <a:latin typeface="+mj-ea"/>
            <a:ea typeface="+mj-ea"/>
          </a:endParaRPr>
        </a:p>
      </dsp:txBody>
      <dsp:txXfrm>
        <a:off x="2368135" y="3579062"/>
        <a:ext cx="868913" cy="412159"/>
      </dsp:txXfrm>
    </dsp:sp>
    <dsp:sp modelId="{1C2F4351-A32E-44E2-881D-95CB5C0AA823}">
      <dsp:nvSpPr>
        <dsp:cNvPr id="0" name=""/>
        <dsp:cNvSpPr/>
      </dsp:nvSpPr>
      <dsp:spPr>
        <a:xfrm>
          <a:off x="2251222" y="2535697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W, </a:t>
          </a:r>
          <a:r>
            <a:rPr lang="en-US" altLang="ko-KR" sz="700" kern="1200" dirty="0" err="1"/>
            <a:t>nonW</a:t>
          </a:r>
          <a:r>
            <a:rPr lang="en-US" altLang="ko-KR" sz="700" kern="1200" dirty="0"/>
            <a:t> </a:t>
          </a:r>
          <a:r>
            <a:rPr lang="ko-KR" altLang="en-US" sz="700" kern="1200" dirty="0"/>
            <a:t>를 이용한 데이터 분석</a:t>
          </a:r>
          <a:r>
            <a:rPr lang="en-US" altLang="ko-KR" sz="700" kern="1200" dirty="0"/>
            <a:t>(Gray scale)</a:t>
          </a:r>
          <a:endParaRPr lang="en-US" sz="700" kern="1200" dirty="0">
            <a:latin typeface="+mj-ea"/>
            <a:ea typeface="+mj-ea"/>
          </a:endParaRPr>
        </a:p>
      </dsp:txBody>
      <dsp:txXfrm>
        <a:off x="2273519" y="2557994"/>
        <a:ext cx="868913" cy="412159"/>
      </dsp:txXfrm>
    </dsp:sp>
    <dsp:sp modelId="{E559CAA5-8688-4A9F-8FC6-906EF60FFF40}">
      <dsp:nvSpPr>
        <dsp:cNvPr id="0" name=""/>
        <dsp:cNvSpPr/>
      </dsp:nvSpPr>
      <dsp:spPr>
        <a:xfrm>
          <a:off x="2531848" y="1549400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+mj-ea"/>
              <a:ea typeface="+mj-ea"/>
            </a:rPr>
            <a:t>결론</a:t>
          </a:r>
          <a:endParaRPr lang="ko-KR" altLang="en-US" sz="700" kern="1200" dirty="0"/>
        </a:p>
      </dsp:txBody>
      <dsp:txXfrm>
        <a:off x="2554145" y="1571697"/>
        <a:ext cx="868913" cy="412159"/>
      </dsp:txXfrm>
    </dsp:sp>
    <dsp:sp modelId="{65D89BB3-4470-4B68-B84E-670365E95279}">
      <dsp:nvSpPr>
        <dsp:cNvPr id="0" name=""/>
        <dsp:cNvSpPr/>
      </dsp:nvSpPr>
      <dsp:spPr>
        <a:xfrm>
          <a:off x="3149815" y="731079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활용방안</a:t>
          </a:r>
        </a:p>
      </dsp:txBody>
      <dsp:txXfrm>
        <a:off x="3172112" y="753376"/>
        <a:ext cx="868913" cy="412159"/>
      </dsp:txXfrm>
    </dsp:sp>
    <dsp:sp modelId="{DC05699D-61E6-4287-9BA4-2B30370403CE}">
      <dsp:nvSpPr>
        <dsp:cNvPr id="0" name=""/>
        <dsp:cNvSpPr/>
      </dsp:nvSpPr>
      <dsp:spPr>
        <a:xfrm>
          <a:off x="4021664" y="191253"/>
          <a:ext cx="913507" cy="4567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+mj-ea"/>
              <a:ea typeface="+mj-ea"/>
            </a:rPr>
            <a:t>향후 추가 연구</a:t>
          </a:r>
          <a:endParaRPr lang="en-US" sz="700" kern="1200" dirty="0">
            <a:latin typeface="+mj-ea"/>
            <a:ea typeface="+mj-ea"/>
          </a:endParaRPr>
        </a:p>
      </dsp:txBody>
      <dsp:txXfrm>
        <a:off x="4043961" y="213550"/>
        <a:ext cx="868913" cy="412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B3176-3677-4F1C-9994-EE357FB206CA}">
      <dsp:nvSpPr>
        <dsp:cNvPr id="0" name=""/>
        <dsp:cNvSpPr/>
      </dsp:nvSpPr>
      <dsp:spPr>
        <a:xfrm>
          <a:off x="1051" y="542059"/>
          <a:ext cx="2242790" cy="13456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수직 전파</a:t>
          </a:r>
          <a:endParaRPr lang="en-US" sz="1800" kern="1200"/>
        </a:p>
      </dsp:txBody>
      <dsp:txXfrm>
        <a:off x="40464" y="581472"/>
        <a:ext cx="2163964" cy="1266848"/>
      </dsp:txXfrm>
    </dsp:sp>
    <dsp:sp modelId="{2A5C05D6-790E-466F-A0BF-450F25574002}">
      <dsp:nvSpPr>
        <dsp:cNvPr id="0" name=""/>
        <dsp:cNvSpPr/>
      </dsp:nvSpPr>
      <dsp:spPr>
        <a:xfrm>
          <a:off x="2441207" y="936790"/>
          <a:ext cx="475471" cy="55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441207" y="1048032"/>
        <a:ext cx="332830" cy="333727"/>
      </dsp:txXfrm>
    </dsp:sp>
    <dsp:sp modelId="{7D151F16-80B9-4BFD-B7B0-6096D96840ED}">
      <dsp:nvSpPr>
        <dsp:cNvPr id="0" name=""/>
        <dsp:cNvSpPr/>
      </dsp:nvSpPr>
      <dsp:spPr>
        <a:xfrm>
          <a:off x="3140958" y="542059"/>
          <a:ext cx="2242790" cy="13456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연구에 따르면 여왕벌과 수벌의 생식 조직에서 </a:t>
          </a:r>
          <a:r>
            <a:rPr lang="en-US" sz="1800" kern="1200" dirty="0"/>
            <a:t>SBV</a:t>
          </a:r>
          <a:r>
            <a:rPr lang="ko-KR" sz="1800" kern="1200" dirty="0"/>
            <a:t> 감염을 확인</a:t>
          </a:r>
          <a:r>
            <a:rPr lang="ko-KR" altLang="en-US" sz="1800" kern="1200" dirty="0"/>
            <a:t>하였다</a:t>
          </a:r>
          <a:r>
            <a:rPr lang="ko-KR" sz="1800" kern="1200" dirty="0"/>
            <a:t> </a:t>
          </a:r>
          <a:endParaRPr lang="en-US" sz="1800" kern="1200" dirty="0"/>
        </a:p>
      </dsp:txBody>
      <dsp:txXfrm>
        <a:off x="3180371" y="581472"/>
        <a:ext cx="2163964" cy="1266848"/>
      </dsp:txXfrm>
    </dsp:sp>
    <dsp:sp modelId="{E5B353EF-2E9A-4FF8-8FEB-F4A34898EE1D}">
      <dsp:nvSpPr>
        <dsp:cNvPr id="0" name=""/>
        <dsp:cNvSpPr/>
      </dsp:nvSpPr>
      <dsp:spPr>
        <a:xfrm rot="5400000">
          <a:off x="4024617" y="2044729"/>
          <a:ext cx="475471" cy="55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095490" y="2085099"/>
        <a:ext cx="333727" cy="332830"/>
      </dsp:txXfrm>
    </dsp:sp>
    <dsp:sp modelId="{159073F1-E6DE-460B-93B8-0C3083197EFF}">
      <dsp:nvSpPr>
        <dsp:cNvPr id="0" name=""/>
        <dsp:cNvSpPr/>
      </dsp:nvSpPr>
      <dsp:spPr>
        <a:xfrm>
          <a:off x="3140958" y="2784850"/>
          <a:ext cx="2242790" cy="13456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여왕벌의 난소와 난자가 감염</a:t>
          </a:r>
          <a:r>
            <a:rPr lang="ko-KR" altLang="en-US" sz="1800" kern="1200" dirty="0"/>
            <a:t>된다</a:t>
          </a:r>
          <a:endParaRPr lang="en-US" sz="1800" kern="1200" dirty="0"/>
        </a:p>
      </dsp:txBody>
      <dsp:txXfrm>
        <a:off x="3180371" y="2824263"/>
        <a:ext cx="2163964" cy="1266848"/>
      </dsp:txXfrm>
    </dsp:sp>
    <dsp:sp modelId="{4898E5E0-1A58-4445-BB2B-AB5A4608CCDB}">
      <dsp:nvSpPr>
        <dsp:cNvPr id="0" name=""/>
        <dsp:cNvSpPr/>
      </dsp:nvSpPr>
      <dsp:spPr>
        <a:xfrm rot="10800000">
          <a:off x="2468120" y="3179581"/>
          <a:ext cx="475471" cy="55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610761" y="3290823"/>
        <a:ext cx="332830" cy="333727"/>
      </dsp:txXfrm>
    </dsp:sp>
    <dsp:sp modelId="{BE7DD00E-8F22-4C58-9369-B9F3DF97D4C3}">
      <dsp:nvSpPr>
        <dsp:cNvPr id="0" name=""/>
        <dsp:cNvSpPr/>
      </dsp:nvSpPr>
      <dsp:spPr>
        <a:xfrm>
          <a:off x="1051" y="2784850"/>
          <a:ext cx="2242790" cy="13456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 여왕벌로 </a:t>
          </a:r>
          <a:r>
            <a:rPr lang="ko-KR" sz="1800" kern="1200" dirty="0" err="1"/>
            <a:t>부터</a:t>
          </a:r>
          <a:r>
            <a:rPr lang="ko-KR" sz="1800" kern="1200" dirty="0"/>
            <a:t> 후손에게 수직적으로 전파</a:t>
          </a:r>
          <a:r>
            <a:rPr lang="ko-KR" altLang="en-US" sz="1800" kern="1200" dirty="0"/>
            <a:t>된다</a:t>
          </a:r>
          <a:r>
            <a:rPr lang="en-US" sz="1800" kern="1200" dirty="0"/>
            <a:t>.</a:t>
          </a:r>
        </a:p>
      </dsp:txBody>
      <dsp:txXfrm>
        <a:off x="40464" y="2824263"/>
        <a:ext cx="2163964" cy="1266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982F7-B391-4159-A5FC-452B86013984}">
      <dsp:nvSpPr>
        <dsp:cNvPr id="0" name=""/>
        <dsp:cNvSpPr/>
      </dsp:nvSpPr>
      <dsp:spPr>
        <a:xfrm>
          <a:off x="1587148" y="429819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957" y="473725"/>
        <a:ext cx="18116" cy="3626"/>
      </dsp:txXfrm>
    </dsp:sp>
    <dsp:sp modelId="{4520B2EA-39E0-40A5-BB3F-E0A6674FD3B1}">
      <dsp:nvSpPr>
        <dsp:cNvPr id="0" name=""/>
        <dsp:cNvSpPr/>
      </dsp:nvSpPr>
      <dsp:spPr>
        <a:xfrm>
          <a:off x="13577" y="2927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 dirty="0"/>
            <a:t>초기 감염 단계 </a:t>
          </a:r>
          <a:br>
            <a:rPr lang="en-US" altLang="ko-KR" sz="1200" b="1" i="0" kern="1200" baseline="0" dirty="0"/>
          </a:br>
          <a:r>
            <a:rPr lang="ko-KR" sz="1200" b="1" i="0" kern="1200" baseline="0" dirty="0"/>
            <a:t>(침투 및 초기 성장)</a:t>
          </a:r>
          <a:endParaRPr lang="en-US" sz="1200" kern="1200" dirty="0"/>
        </a:p>
      </dsp:txBody>
      <dsp:txXfrm>
        <a:off x="13577" y="2927"/>
        <a:ext cx="1575370" cy="945222"/>
      </dsp:txXfrm>
    </dsp:sp>
    <dsp:sp modelId="{FABBE06A-8ABC-4D9A-879C-5BF3D4B10432}">
      <dsp:nvSpPr>
        <dsp:cNvPr id="0" name=""/>
        <dsp:cNvSpPr/>
      </dsp:nvSpPr>
      <dsp:spPr>
        <a:xfrm>
          <a:off x="3524854" y="429819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1664" y="473725"/>
        <a:ext cx="18116" cy="3626"/>
      </dsp:txXfrm>
    </dsp:sp>
    <dsp:sp modelId="{D1543184-07D3-4002-9CFF-9EE3E01199BC}">
      <dsp:nvSpPr>
        <dsp:cNvPr id="0" name=""/>
        <dsp:cNvSpPr/>
      </dsp:nvSpPr>
      <dsp:spPr>
        <a:xfrm>
          <a:off x="1951283" y="2927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병원균 </a:t>
          </a:r>
          <a:r>
            <a:rPr lang="ko-KR" sz="1200" b="0" i="1" kern="1200" baseline="0" dirty="0" err="1"/>
            <a:t>Ascosphaera</a:t>
          </a:r>
          <a:r>
            <a:rPr lang="ko-KR" sz="1200" b="0" i="1" kern="1200" baseline="0" dirty="0"/>
            <a:t> </a:t>
          </a:r>
          <a:r>
            <a:rPr lang="ko-KR" sz="1200" b="0" i="1" kern="1200" baseline="0" dirty="0" err="1"/>
            <a:t>apis</a:t>
          </a:r>
          <a:r>
            <a:rPr lang="ko-KR" sz="1200" b="0" i="0" kern="1200" baseline="0" dirty="0" err="1"/>
            <a:t>가</a:t>
          </a:r>
          <a:r>
            <a:rPr lang="ko-KR" sz="1200" b="0" i="0" kern="1200" baseline="0" dirty="0"/>
            <a:t> 유충 내부로 침투하여 초기 감염</a:t>
          </a:r>
          <a:r>
            <a:rPr lang="ko-KR" altLang="en-US" sz="1200" b="0" i="0" kern="1200" baseline="0" dirty="0"/>
            <a:t>이</a:t>
          </a:r>
          <a:r>
            <a:rPr lang="en-US" altLang="ko-KR" sz="1200" b="0" i="0" kern="1200" baseline="0" dirty="0"/>
            <a:t> </a:t>
          </a:r>
          <a:r>
            <a:rPr lang="ko-KR" altLang="en-US" sz="1200" b="0" i="0" kern="1200" baseline="0" dirty="0"/>
            <a:t>발생한다</a:t>
          </a:r>
          <a:endParaRPr lang="en-US" sz="1200" kern="1200" dirty="0"/>
        </a:p>
      </dsp:txBody>
      <dsp:txXfrm>
        <a:off x="1951283" y="2927"/>
        <a:ext cx="1575370" cy="945222"/>
      </dsp:txXfrm>
    </dsp:sp>
    <dsp:sp modelId="{5D9F226F-C954-41C8-9935-AEB1A4193496}">
      <dsp:nvSpPr>
        <dsp:cNvPr id="0" name=""/>
        <dsp:cNvSpPr/>
      </dsp:nvSpPr>
      <dsp:spPr>
        <a:xfrm>
          <a:off x="5462561" y="429819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19370" y="473725"/>
        <a:ext cx="18116" cy="3626"/>
      </dsp:txXfrm>
    </dsp:sp>
    <dsp:sp modelId="{E548D092-1E3B-47B5-B71E-D7A9CDEABF11}">
      <dsp:nvSpPr>
        <dsp:cNvPr id="0" name=""/>
        <dsp:cNvSpPr/>
      </dsp:nvSpPr>
      <dsp:spPr>
        <a:xfrm>
          <a:off x="3888990" y="2927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균사가 유충의 세포 내로 퍼져 영양분을 흡수하면서 증식</a:t>
          </a:r>
          <a:r>
            <a:rPr lang="ko-KR" altLang="en-US" sz="1200" b="0" i="0" kern="1200" baseline="0" dirty="0"/>
            <a:t>한다</a:t>
          </a:r>
          <a:endParaRPr lang="en-US" sz="1200" kern="1200" dirty="0"/>
        </a:p>
      </dsp:txBody>
      <dsp:txXfrm>
        <a:off x="3888990" y="2927"/>
        <a:ext cx="1575370" cy="945222"/>
      </dsp:txXfrm>
    </dsp:sp>
    <dsp:sp modelId="{01206643-F79C-4C4F-A5A6-7B14C4FB3B76}">
      <dsp:nvSpPr>
        <dsp:cNvPr id="0" name=""/>
        <dsp:cNvSpPr/>
      </dsp:nvSpPr>
      <dsp:spPr>
        <a:xfrm>
          <a:off x="801263" y="946350"/>
          <a:ext cx="5813118" cy="331735"/>
        </a:xfrm>
        <a:custGeom>
          <a:avLst/>
          <a:gdLst/>
          <a:ahLst/>
          <a:cxnLst/>
          <a:rect l="0" t="0" r="0" b="0"/>
          <a:pathLst>
            <a:path>
              <a:moveTo>
                <a:pt x="5813118" y="0"/>
              </a:moveTo>
              <a:lnTo>
                <a:pt x="5813118" y="182967"/>
              </a:lnTo>
              <a:lnTo>
                <a:pt x="0" y="182967"/>
              </a:lnTo>
              <a:lnTo>
                <a:pt x="0" y="331735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2212" y="1110404"/>
        <a:ext cx="291219" cy="3626"/>
      </dsp:txXfrm>
    </dsp:sp>
    <dsp:sp modelId="{D0A5DCCE-7E95-42E4-A4A4-871FBBAEB2AB}">
      <dsp:nvSpPr>
        <dsp:cNvPr id="0" name=""/>
        <dsp:cNvSpPr/>
      </dsp:nvSpPr>
      <dsp:spPr>
        <a:xfrm>
          <a:off x="5826696" y="2927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감염된 유충은 하얀색 또는 회색의 균사로 덮이며, 유충이 딱딱하게 굳기 시작</a:t>
          </a:r>
          <a:r>
            <a:rPr lang="ko-KR" altLang="en-US" sz="1200" b="0" i="0" kern="1200" baseline="0" dirty="0"/>
            <a:t>한다</a:t>
          </a:r>
          <a:endParaRPr lang="en-US" sz="1200" kern="1200" dirty="0"/>
        </a:p>
      </dsp:txBody>
      <dsp:txXfrm>
        <a:off x="5826696" y="2927"/>
        <a:ext cx="1575370" cy="945222"/>
      </dsp:txXfrm>
    </dsp:sp>
    <dsp:sp modelId="{E1F49F5D-B3B1-4F04-9DDB-EF6C15863384}">
      <dsp:nvSpPr>
        <dsp:cNvPr id="0" name=""/>
        <dsp:cNvSpPr/>
      </dsp:nvSpPr>
      <dsp:spPr>
        <a:xfrm>
          <a:off x="1587148" y="1737377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957" y="1781283"/>
        <a:ext cx="18116" cy="3626"/>
      </dsp:txXfrm>
    </dsp:sp>
    <dsp:sp modelId="{49AD19B6-81A7-4EED-BA3B-C534ACDA6868}">
      <dsp:nvSpPr>
        <dsp:cNvPr id="0" name=""/>
        <dsp:cNvSpPr/>
      </dsp:nvSpPr>
      <dsp:spPr>
        <a:xfrm>
          <a:off x="13577" y="1310485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 dirty="0"/>
            <a:t>균사 확산 단계 </a:t>
          </a:r>
          <a:endParaRPr lang="en-US" altLang="ko-KR" sz="1200" b="1" i="0" kern="1200" baseline="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 dirty="0"/>
            <a:t>(하얀색 단계)</a:t>
          </a:r>
          <a:endParaRPr lang="en-US" sz="1200" kern="1200" dirty="0"/>
        </a:p>
      </dsp:txBody>
      <dsp:txXfrm>
        <a:off x="13577" y="1310485"/>
        <a:ext cx="1575370" cy="945222"/>
      </dsp:txXfrm>
    </dsp:sp>
    <dsp:sp modelId="{B4D329FC-EFEB-43A9-85A7-ED03AEFD77B1}">
      <dsp:nvSpPr>
        <dsp:cNvPr id="0" name=""/>
        <dsp:cNvSpPr/>
      </dsp:nvSpPr>
      <dsp:spPr>
        <a:xfrm>
          <a:off x="3524854" y="1737377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1664" y="1781283"/>
        <a:ext cx="18116" cy="3626"/>
      </dsp:txXfrm>
    </dsp:sp>
    <dsp:sp modelId="{7E8F50D3-E8AD-491E-A359-1A2EE20538FE}">
      <dsp:nvSpPr>
        <dsp:cNvPr id="0" name=""/>
        <dsp:cNvSpPr/>
      </dsp:nvSpPr>
      <dsp:spPr>
        <a:xfrm>
          <a:off x="1951283" y="1310485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병원균의 균사가 계속해서 유충 표면을 덮으며 빠르게 확산</a:t>
          </a:r>
          <a:r>
            <a:rPr lang="ko-KR" altLang="en-US" sz="1200" b="0" i="0" kern="1200" baseline="0" dirty="0"/>
            <a:t>한다</a:t>
          </a:r>
          <a:endParaRPr lang="en-US" sz="1200" kern="1200" dirty="0"/>
        </a:p>
      </dsp:txBody>
      <dsp:txXfrm>
        <a:off x="1951283" y="1310485"/>
        <a:ext cx="1575370" cy="945222"/>
      </dsp:txXfrm>
    </dsp:sp>
    <dsp:sp modelId="{C3608C41-2A62-4ED5-8ED0-E3DC74B798B4}">
      <dsp:nvSpPr>
        <dsp:cNvPr id="0" name=""/>
        <dsp:cNvSpPr/>
      </dsp:nvSpPr>
      <dsp:spPr>
        <a:xfrm>
          <a:off x="5462561" y="1737377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19370" y="1781283"/>
        <a:ext cx="18116" cy="3626"/>
      </dsp:txXfrm>
    </dsp:sp>
    <dsp:sp modelId="{7D2C77B6-22A9-4C75-8AE8-3C5AB90D4F1F}">
      <dsp:nvSpPr>
        <dsp:cNvPr id="0" name=""/>
        <dsp:cNvSpPr/>
      </dsp:nvSpPr>
      <dsp:spPr>
        <a:xfrm>
          <a:off x="3888990" y="1310485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유충 전체가 균사로 덮이면서 하얀색으로 변</a:t>
          </a:r>
          <a:r>
            <a:rPr lang="ko-KR" altLang="en-US" sz="1200" b="0" i="0" kern="1200" baseline="0" dirty="0"/>
            <a:t>한다</a:t>
          </a:r>
          <a:endParaRPr lang="en-US" sz="1200" kern="1200" dirty="0"/>
        </a:p>
      </dsp:txBody>
      <dsp:txXfrm>
        <a:off x="3888990" y="1310485"/>
        <a:ext cx="1575370" cy="945222"/>
      </dsp:txXfrm>
    </dsp:sp>
    <dsp:sp modelId="{7D1C6DE6-071D-4D1A-8B0D-536FE6FD1DF0}">
      <dsp:nvSpPr>
        <dsp:cNvPr id="0" name=""/>
        <dsp:cNvSpPr/>
      </dsp:nvSpPr>
      <dsp:spPr>
        <a:xfrm>
          <a:off x="801263" y="2253908"/>
          <a:ext cx="5813118" cy="331735"/>
        </a:xfrm>
        <a:custGeom>
          <a:avLst/>
          <a:gdLst/>
          <a:ahLst/>
          <a:cxnLst/>
          <a:rect l="0" t="0" r="0" b="0"/>
          <a:pathLst>
            <a:path>
              <a:moveTo>
                <a:pt x="5813118" y="0"/>
              </a:moveTo>
              <a:lnTo>
                <a:pt x="5813118" y="182967"/>
              </a:lnTo>
              <a:lnTo>
                <a:pt x="0" y="182967"/>
              </a:lnTo>
              <a:lnTo>
                <a:pt x="0" y="331735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2212" y="2417962"/>
        <a:ext cx="291219" cy="3626"/>
      </dsp:txXfrm>
    </dsp:sp>
    <dsp:sp modelId="{B4F8F51D-6E99-4F23-8D00-73EB9E8CF0F7}">
      <dsp:nvSpPr>
        <dsp:cNvPr id="0" name=""/>
        <dsp:cNvSpPr/>
      </dsp:nvSpPr>
      <dsp:spPr>
        <a:xfrm>
          <a:off x="5826696" y="1310485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유충의 세포와 조직이 파괴되며 생명 활동이 멈</a:t>
          </a:r>
          <a:r>
            <a:rPr lang="ko-KR" altLang="en-US" sz="1200" b="0" i="0" kern="1200" baseline="0" dirty="0"/>
            <a:t>추게 된다</a:t>
          </a:r>
          <a:endParaRPr lang="en-US" sz="1200" kern="1200" dirty="0"/>
        </a:p>
      </dsp:txBody>
      <dsp:txXfrm>
        <a:off x="5826696" y="1310485"/>
        <a:ext cx="1575370" cy="945222"/>
      </dsp:txXfrm>
    </dsp:sp>
    <dsp:sp modelId="{7C77EAD9-30F3-4886-8444-B8621084B9F7}">
      <dsp:nvSpPr>
        <dsp:cNvPr id="0" name=""/>
        <dsp:cNvSpPr/>
      </dsp:nvSpPr>
      <dsp:spPr>
        <a:xfrm>
          <a:off x="1587148" y="3044934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957" y="3088841"/>
        <a:ext cx="18116" cy="3626"/>
      </dsp:txXfrm>
    </dsp:sp>
    <dsp:sp modelId="{01999AEA-7C66-4FA8-8ABC-4D519D22901F}">
      <dsp:nvSpPr>
        <dsp:cNvPr id="0" name=""/>
        <dsp:cNvSpPr/>
      </dsp:nvSpPr>
      <dsp:spPr>
        <a:xfrm>
          <a:off x="13577" y="2618043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 dirty="0"/>
            <a:t>포자 형성 단계 </a:t>
          </a:r>
          <a:endParaRPr lang="en-US" altLang="ko-KR" sz="1200" b="1" i="0" kern="1200" baseline="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 dirty="0"/>
            <a:t>(검은색 단계)</a:t>
          </a:r>
          <a:endParaRPr lang="en-US" sz="1200" kern="1200" dirty="0"/>
        </a:p>
      </dsp:txBody>
      <dsp:txXfrm>
        <a:off x="13577" y="2618043"/>
        <a:ext cx="1575370" cy="945222"/>
      </dsp:txXfrm>
    </dsp:sp>
    <dsp:sp modelId="{DB7B2FAC-3CEE-4C37-B21B-7483F41FF1C8}">
      <dsp:nvSpPr>
        <dsp:cNvPr id="0" name=""/>
        <dsp:cNvSpPr/>
      </dsp:nvSpPr>
      <dsp:spPr>
        <a:xfrm>
          <a:off x="3524854" y="3044934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1664" y="3088841"/>
        <a:ext cx="18116" cy="3626"/>
      </dsp:txXfrm>
    </dsp:sp>
    <dsp:sp modelId="{D165DCCD-EE8A-4B45-BFDF-6F55DA89E147}">
      <dsp:nvSpPr>
        <dsp:cNvPr id="0" name=""/>
        <dsp:cNvSpPr/>
      </dsp:nvSpPr>
      <dsp:spPr>
        <a:xfrm>
          <a:off x="1951283" y="2618043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균사가 충분히 성장하고 환경이 적합해지면 번식을 위한 포자가 생성</a:t>
          </a:r>
          <a:r>
            <a:rPr lang="ko-KR" altLang="en-US" sz="1200" b="0" i="0" kern="1200" baseline="0" dirty="0"/>
            <a:t>된다</a:t>
          </a:r>
          <a:endParaRPr lang="en-US" sz="1200" kern="1200" dirty="0"/>
        </a:p>
      </dsp:txBody>
      <dsp:txXfrm>
        <a:off x="1951283" y="2618043"/>
        <a:ext cx="1575370" cy="945222"/>
      </dsp:txXfrm>
    </dsp:sp>
    <dsp:sp modelId="{EF1ACA06-443D-45F1-A237-EDAA5FCD01FE}">
      <dsp:nvSpPr>
        <dsp:cNvPr id="0" name=""/>
        <dsp:cNvSpPr/>
      </dsp:nvSpPr>
      <dsp:spPr>
        <a:xfrm>
          <a:off x="5462561" y="3044934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19370" y="3088841"/>
        <a:ext cx="18116" cy="3626"/>
      </dsp:txXfrm>
    </dsp:sp>
    <dsp:sp modelId="{0C7589CE-01AE-4966-8158-5E89B9470FC1}">
      <dsp:nvSpPr>
        <dsp:cNvPr id="0" name=""/>
        <dsp:cNvSpPr/>
      </dsp:nvSpPr>
      <dsp:spPr>
        <a:xfrm>
          <a:off x="3888990" y="2618043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균사 끝부분에 검은색 포자가 형성되면서 유충의 색이 하얀색에서 검은색으로 변</a:t>
          </a:r>
          <a:r>
            <a:rPr lang="ko-KR" altLang="en-US" sz="1200" b="0" i="0" kern="1200" baseline="0" dirty="0"/>
            <a:t>한다</a:t>
          </a:r>
          <a:endParaRPr lang="en-US" sz="1200" kern="1200" dirty="0"/>
        </a:p>
      </dsp:txBody>
      <dsp:txXfrm>
        <a:off x="3888990" y="2618043"/>
        <a:ext cx="1575370" cy="945222"/>
      </dsp:txXfrm>
    </dsp:sp>
    <dsp:sp modelId="{C37512EC-11ED-412C-8C1F-CD7878E8169E}">
      <dsp:nvSpPr>
        <dsp:cNvPr id="0" name=""/>
        <dsp:cNvSpPr/>
      </dsp:nvSpPr>
      <dsp:spPr>
        <a:xfrm>
          <a:off x="801263" y="3561466"/>
          <a:ext cx="5813118" cy="331735"/>
        </a:xfrm>
        <a:custGeom>
          <a:avLst/>
          <a:gdLst/>
          <a:ahLst/>
          <a:cxnLst/>
          <a:rect l="0" t="0" r="0" b="0"/>
          <a:pathLst>
            <a:path>
              <a:moveTo>
                <a:pt x="5813118" y="0"/>
              </a:moveTo>
              <a:lnTo>
                <a:pt x="5813118" y="182967"/>
              </a:lnTo>
              <a:lnTo>
                <a:pt x="0" y="182967"/>
              </a:lnTo>
              <a:lnTo>
                <a:pt x="0" y="331735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2212" y="3725520"/>
        <a:ext cx="291219" cy="3626"/>
      </dsp:txXfrm>
    </dsp:sp>
    <dsp:sp modelId="{A4E2A6AD-A83B-4BAC-B73C-A4FCD1D6D473}">
      <dsp:nvSpPr>
        <dsp:cNvPr id="0" name=""/>
        <dsp:cNvSpPr/>
      </dsp:nvSpPr>
      <dsp:spPr>
        <a:xfrm>
          <a:off x="5826696" y="2618043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포자는 두꺼운 벽으로 보호되어 있으며, 환경에 강한 내성을 지녀 새로운 감염원을 형성</a:t>
          </a:r>
          <a:r>
            <a:rPr lang="ko-KR" altLang="en-US" sz="1200" b="0" i="0" kern="1200" baseline="0" dirty="0"/>
            <a:t>한다</a:t>
          </a:r>
          <a:endParaRPr lang="en-US" sz="1200" kern="1200" dirty="0"/>
        </a:p>
      </dsp:txBody>
      <dsp:txXfrm>
        <a:off x="5826696" y="2618043"/>
        <a:ext cx="1575370" cy="945222"/>
      </dsp:txXfrm>
    </dsp:sp>
    <dsp:sp modelId="{48251780-DAAF-4B54-B074-34E678008F05}">
      <dsp:nvSpPr>
        <dsp:cNvPr id="0" name=""/>
        <dsp:cNvSpPr/>
      </dsp:nvSpPr>
      <dsp:spPr>
        <a:xfrm>
          <a:off x="1587148" y="4352492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957" y="4396399"/>
        <a:ext cx="18116" cy="3626"/>
      </dsp:txXfrm>
    </dsp:sp>
    <dsp:sp modelId="{D3C6E6E4-F8BC-4F96-A2CF-1CDF9F97C6D1}">
      <dsp:nvSpPr>
        <dsp:cNvPr id="0" name=""/>
        <dsp:cNvSpPr/>
      </dsp:nvSpPr>
      <dsp:spPr>
        <a:xfrm>
          <a:off x="13577" y="3925601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i="0" kern="1200" baseline="0"/>
            <a:t>감염 확산 단계</a:t>
          </a:r>
          <a:endParaRPr lang="en-US" sz="1200" kern="1200"/>
        </a:p>
      </dsp:txBody>
      <dsp:txXfrm>
        <a:off x="13577" y="3925601"/>
        <a:ext cx="1575370" cy="945222"/>
      </dsp:txXfrm>
    </dsp:sp>
    <dsp:sp modelId="{19834968-9C9B-4D24-8A60-4B708431136C}">
      <dsp:nvSpPr>
        <dsp:cNvPr id="0" name=""/>
        <dsp:cNvSpPr/>
      </dsp:nvSpPr>
      <dsp:spPr>
        <a:xfrm>
          <a:off x="3524854" y="4352492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1664" y="4396399"/>
        <a:ext cx="18116" cy="3626"/>
      </dsp:txXfrm>
    </dsp:sp>
    <dsp:sp modelId="{ABA2F181-338E-4183-9B4A-CAE1F2B12FFF}">
      <dsp:nvSpPr>
        <dsp:cNvPr id="0" name=""/>
        <dsp:cNvSpPr/>
      </dsp:nvSpPr>
      <dsp:spPr>
        <a:xfrm>
          <a:off x="1951283" y="3925601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감염된 유충에서 떨어져 나온 포자는 주변으로 퍼지며 다른 유충에 감염을 일으</a:t>
          </a:r>
          <a:r>
            <a:rPr lang="ko-KR" altLang="en-US" sz="1200" b="0" i="0" kern="1200" baseline="0" dirty="0"/>
            <a:t>킨다</a:t>
          </a:r>
          <a:endParaRPr lang="en-US" sz="1200" kern="1200" dirty="0"/>
        </a:p>
      </dsp:txBody>
      <dsp:txXfrm>
        <a:off x="1951283" y="3925601"/>
        <a:ext cx="1575370" cy="945222"/>
      </dsp:txXfrm>
    </dsp:sp>
    <dsp:sp modelId="{87B59628-1D5F-4895-8161-66D072AA4F32}">
      <dsp:nvSpPr>
        <dsp:cNvPr id="0" name=""/>
        <dsp:cNvSpPr/>
      </dsp:nvSpPr>
      <dsp:spPr>
        <a:xfrm>
          <a:off x="5462561" y="4352492"/>
          <a:ext cx="331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7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19370" y="4396399"/>
        <a:ext cx="18116" cy="3626"/>
      </dsp:txXfrm>
    </dsp:sp>
    <dsp:sp modelId="{1B3794AC-44C9-436E-8872-397E9E0F0634}">
      <dsp:nvSpPr>
        <dsp:cNvPr id="0" name=""/>
        <dsp:cNvSpPr/>
      </dsp:nvSpPr>
      <dsp:spPr>
        <a:xfrm>
          <a:off x="3888990" y="3925601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포자의 감염력은 몇 주 동안 유지되며, 먹이 등을 통해 수평 전파가 이루어</a:t>
          </a:r>
          <a:r>
            <a:rPr lang="ko-KR" altLang="en-US" sz="1200" b="0" i="0" kern="1200" baseline="0" dirty="0"/>
            <a:t>진다</a:t>
          </a:r>
          <a:endParaRPr lang="en-US" sz="1200" kern="1200" dirty="0"/>
        </a:p>
      </dsp:txBody>
      <dsp:txXfrm>
        <a:off x="3888990" y="3925601"/>
        <a:ext cx="1575370" cy="945222"/>
      </dsp:txXfrm>
    </dsp:sp>
    <dsp:sp modelId="{7CCF47B7-C218-48D5-95DA-AC65060A04D4}">
      <dsp:nvSpPr>
        <dsp:cNvPr id="0" name=""/>
        <dsp:cNvSpPr/>
      </dsp:nvSpPr>
      <dsp:spPr>
        <a:xfrm>
          <a:off x="5826696" y="3925601"/>
          <a:ext cx="1575370" cy="94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194" tIns="81029" rIns="77194" bIns="810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0" i="0" kern="1200" baseline="0" dirty="0"/>
            <a:t>감염된 벌집의 다른 유충들에게도 전염될 가능성이 커</a:t>
          </a:r>
          <a:r>
            <a:rPr lang="ko-KR" altLang="en-US" sz="1200" b="0" i="0" kern="1200" baseline="0" dirty="0"/>
            <a:t>진다</a:t>
          </a:r>
          <a:endParaRPr lang="en-US" sz="1200" kern="1200" dirty="0"/>
        </a:p>
      </dsp:txBody>
      <dsp:txXfrm>
        <a:off x="5826696" y="3925601"/>
        <a:ext cx="1575370" cy="9452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245EA-5D43-4069-94D1-490CD5C855C1}">
      <dsp:nvSpPr>
        <dsp:cNvPr id="0" name=""/>
        <dsp:cNvSpPr/>
      </dsp:nvSpPr>
      <dsp:spPr>
        <a:xfrm>
          <a:off x="3504" y="2310147"/>
          <a:ext cx="2502500" cy="15890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BFB247-EFE7-42AF-8CA0-5AE23B6E521D}">
      <dsp:nvSpPr>
        <dsp:cNvPr id="0" name=""/>
        <dsp:cNvSpPr/>
      </dsp:nvSpPr>
      <dsp:spPr>
        <a:xfrm>
          <a:off x="281560" y="2574300"/>
          <a:ext cx="2502500" cy="1589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b="1" i="0" kern="1200" baseline="0"/>
            <a:t>양봉 농가 질병 모니터링</a:t>
          </a:r>
          <a:br>
            <a:rPr lang="ko-KR" sz="1100" b="0" i="0" kern="1200" baseline="0"/>
          </a:br>
          <a:r>
            <a:rPr lang="ko-KR" sz="1100" b="0" i="0" kern="1200" baseline="0"/>
            <a:t>연구에서 도출된 분석 기법과 데이터 패턴은 실시간으로 꿀벌 유충의 상태를 모니터링하는 시스템에 활용될 수 있습니다. RGB 및 Gray scale 데이터를 기반으로 한 자동화된 질병 감지 솔루션은 양봉 농가의 생산성 향상에 기여할 것입니다.</a:t>
          </a:r>
          <a:endParaRPr lang="en-US" sz="1100" kern="1200"/>
        </a:p>
      </dsp:txBody>
      <dsp:txXfrm>
        <a:off x="328103" y="2620843"/>
        <a:ext cx="2409414" cy="1496001"/>
      </dsp:txXfrm>
    </dsp:sp>
    <dsp:sp modelId="{8906ECB1-780B-44B7-AE72-8C0159F1C10C}">
      <dsp:nvSpPr>
        <dsp:cNvPr id="0" name=""/>
        <dsp:cNvSpPr/>
      </dsp:nvSpPr>
      <dsp:spPr>
        <a:xfrm>
          <a:off x="3062116" y="2310147"/>
          <a:ext cx="2502500" cy="15890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906D49-C37C-4B92-9653-8A31B1513140}">
      <dsp:nvSpPr>
        <dsp:cNvPr id="0" name=""/>
        <dsp:cNvSpPr/>
      </dsp:nvSpPr>
      <dsp:spPr>
        <a:xfrm>
          <a:off x="3340171" y="2574300"/>
          <a:ext cx="2502500" cy="1589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b="1" i="0" kern="1200" baseline="0"/>
            <a:t>교육 및 훈련 도구 개발</a:t>
          </a:r>
          <a:br>
            <a:rPr lang="ko-KR" sz="1100" b="0" i="0" kern="1200" baseline="0"/>
          </a:br>
          <a:r>
            <a:rPr lang="ko-KR" sz="1100" b="0" i="0" kern="1200" baseline="0"/>
            <a:t>본 연구의 결과를 기반으로, 꿀벌 질병의 특징과 원인을 이해하기 위한 시각적 자료를 제공하여 양봉 종사자 및 연구자들에게 교육용 콘텐츠로 활용할 수 있습니다.</a:t>
          </a:r>
          <a:endParaRPr lang="en-US" sz="1100" kern="1200"/>
        </a:p>
      </dsp:txBody>
      <dsp:txXfrm>
        <a:off x="3386714" y="2620843"/>
        <a:ext cx="2409414" cy="1496001"/>
      </dsp:txXfrm>
    </dsp:sp>
    <dsp:sp modelId="{89A7DCE8-B624-4BB0-8A07-452C99793480}">
      <dsp:nvSpPr>
        <dsp:cNvPr id="0" name=""/>
        <dsp:cNvSpPr/>
      </dsp:nvSpPr>
      <dsp:spPr>
        <a:xfrm>
          <a:off x="6120727" y="2310147"/>
          <a:ext cx="2502500" cy="15890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45515F-E1AE-47AB-A56C-7D407B1AB4FA}">
      <dsp:nvSpPr>
        <dsp:cNvPr id="0" name=""/>
        <dsp:cNvSpPr/>
      </dsp:nvSpPr>
      <dsp:spPr>
        <a:xfrm>
          <a:off x="6398783" y="2574300"/>
          <a:ext cx="2502500" cy="1589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b="1" i="0" kern="1200" baseline="0"/>
            <a:t>인공지능 기반 진단 시스템 개발</a:t>
          </a:r>
          <a:br>
            <a:rPr lang="ko-KR" sz="1100" b="0" i="0" kern="1200" baseline="0"/>
          </a:br>
          <a:r>
            <a:rPr lang="ko-KR" sz="1100" b="0" i="0" kern="1200" baseline="0"/>
            <a:t>K-Nearest Neighbor 분류기와 같은 기법은 인공지능 모델로 발전 가능성이 있습니다. 더 큰 데이터셋을 확보하고, 다양한 필터 및 딥러닝 기술을 결합하면 높은 정확도의 자동 진단 시스템을 구축할 수 있습니다.</a:t>
          </a:r>
          <a:endParaRPr lang="en-US" sz="1100" kern="1200"/>
        </a:p>
      </dsp:txBody>
      <dsp:txXfrm>
        <a:off x="6445326" y="2620843"/>
        <a:ext cx="2409414" cy="1496001"/>
      </dsp:txXfrm>
    </dsp:sp>
    <dsp:sp modelId="{8F527DFB-5DF0-4468-BC66-4E9F8EDE13E3}">
      <dsp:nvSpPr>
        <dsp:cNvPr id="0" name=""/>
        <dsp:cNvSpPr/>
      </dsp:nvSpPr>
      <dsp:spPr>
        <a:xfrm>
          <a:off x="9179339" y="2310147"/>
          <a:ext cx="2502500" cy="15890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328EA0-4576-4C7A-8EBE-FFD060CE61E5}">
      <dsp:nvSpPr>
        <dsp:cNvPr id="0" name=""/>
        <dsp:cNvSpPr/>
      </dsp:nvSpPr>
      <dsp:spPr>
        <a:xfrm>
          <a:off x="9457394" y="2574300"/>
          <a:ext cx="2502500" cy="1589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b="1" i="0" kern="1200" baseline="0"/>
            <a:t>환경 변화 모니터링</a:t>
          </a:r>
          <a:br>
            <a:rPr lang="ko-KR" sz="1100" b="0" i="0" kern="1200" baseline="0"/>
          </a:br>
          <a:r>
            <a:rPr lang="ko-KR" sz="1100" b="0" i="0" kern="1200" baseline="0"/>
            <a:t>계절 및 환경 요인이 백묵병 감염률에 미치는 영향을 파악하기 위한 추가 연구와 통합하여, 꿀벌의 건강한 생태계를 유지하고 양봉 산업의 지속 가능성을 확보할 수 있습니다.</a:t>
          </a:r>
          <a:endParaRPr lang="en-US" sz="1100" kern="1200"/>
        </a:p>
      </dsp:txBody>
      <dsp:txXfrm>
        <a:off x="9503937" y="2620843"/>
        <a:ext cx="2409414" cy="14960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AECE6-E5E0-4940-BADE-949B50E2FA68}">
      <dsp:nvSpPr>
        <dsp:cNvPr id="0" name=""/>
        <dsp:cNvSpPr/>
      </dsp:nvSpPr>
      <dsp:spPr>
        <a:xfrm>
          <a:off x="657" y="417414"/>
          <a:ext cx="2563564" cy="2159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b="1" kern="1200" dirty="0"/>
            <a:t>데이터셋 확장</a:t>
          </a:r>
          <a:br>
            <a:rPr lang="ko-KR" sz="1300" kern="1200" dirty="0"/>
          </a:br>
          <a:r>
            <a:rPr lang="ko-KR" sz="1300" kern="1200" dirty="0"/>
            <a:t>다양한 계절</a:t>
          </a:r>
          <a:r>
            <a:rPr lang="en-US" sz="1300" kern="1200" dirty="0"/>
            <a:t>, </a:t>
          </a:r>
          <a:r>
            <a:rPr lang="ko-KR" sz="1300" kern="1200" dirty="0"/>
            <a:t>지역</a:t>
          </a:r>
          <a:r>
            <a:rPr lang="en-US" sz="1300" kern="1200" dirty="0"/>
            <a:t>, </a:t>
          </a:r>
          <a:r>
            <a:rPr lang="ko-KR" sz="1300" kern="1200" dirty="0"/>
            <a:t>벌통 환경에서 백묵병에 감염된 유충의 추가 이미지 데이터를 수집하여 데이터셋을 확장할 필요가 있</a:t>
          </a:r>
          <a:r>
            <a:rPr lang="ko-KR" altLang="en-US" sz="1300" kern="1200" dirty="0"/>
            <a:t>습니</a:t>
          </a:r>
          <a:r>
            <a:rPr lang="ko-KR" sz="1300" kern="1200" dirty="0"/>
            <a:t>다</a:t>
          </a:r>
          <a:r>
            <a:rPr lang="en-US" sz="1300" kern="1200" dirty="0"/>
            <a:t>. </a:t>
          </a:r>
          <a:r>
            <a:rPr lang="ko-KR" sz="1300" kern="1200" dirty="0"/>
            <a:t>이를 통해 백묵병의 다양한 변형과 발병 양상까지 포함할 수 있어</a:t>
          </a:r>
          <a:r>
            <a:rPr lang="en-US" sz="1300" kern="1200" dirty="0"/>
            <a:t>, </a:t>
          </a:r>
          <a:r>
            <a:rPr lang="ko-KR" sz="1300" kern="1200" dirty="0"/>
            <a:t>보다 신뢰성 높은 분석 결과를 도출할 수 있을 것</a:t>
          </a:r>
          <a:r>
            <a:rPr lang="ko-KR" altLang="en-US" sz="1300" kern="1200" dirty="0"/>
            <a:t>입니</a:t>
          </a:r>
          <a:r>
            <a:rPr lang="ko-KR" sz="1300" kern="1200" dirty="0"/>
            <a:t>다</a:t>
          </a:r>
          <a:r>
            <a:rPr lang="en-US" sz="1300" kern="1200" dirty="0"/>
            <a:t>.</a:t>
          </a:r>
        </a:p>
      </dsp:txBody>
      <dsp:txXfrm>
        <a:off x="657" y="417414"/>
        <a:ext cx="2563564" cy="2159992"/>
      </dsp:txXfrm>
    </dsp:sp>
    <dsp:sp modelId="{9CED9AF1-A03A-4574-BC7C-652828D32CCE}">
      <dsp:nvSpPr>
        <dsp:cNvPr id="0" name=""/>
        <dsp:cNvSpPr/>
      </dsp:nvSpPr>
      <dsp:spPr>
        <a:xfrm>
          <a:off x="2820578" y="417414"/>
          <a:ext cx="2563564" cy="2159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b="1" kern="1200" dirty="0"/>
            <a:t>이미지 </a:t>
          </a:r>
          <a:r>
            <a:rPr lang="ko-KR" sz="1300" b="1" kern="1200" dirty="0" err="1"/>
            <a:t>전처리</a:t>
          </a:r>
          <a:r>
            <a:rPr lang="ko-KR" sz="1300" b="1" kern="1200" dirty="0"/>
            <a:t> 및 증강 기법 활용</a:t>
          </a:r>
          <a:br>
            <a:rPr lang="ko-KR" sz="1300" kern="1200" dirty="0"/>
          </a:br>
          <a:r>
            <a:rPr lang="ko-KR" sz="1300" kern="1200" dirty="0"/>
            <a:t>이미지 데이터를 확대하기 위해 이미지 증강 기법을 활용하여 데이터셋을 보완할 수 있</a:t>
          </a:r>
          <a:r>
            <a:rPr lang="ko-KR" altLang="en-US" sz="1300" kern="1200" dirty="0"/>
            <a:t>습니</a:t>
          </a:r>
          <a:r>
            <a:rPr lang="ko-KR" sz="1300" kern="1200" dirty="0"/>
            <a:t>다</a:t>
          </a:r>
          <a:r>
            <a:rPr lang="en-US" sz="1300" kern="1200" dirty="0"/>
            <a:t>. </a:t>
          </a:r>
          <a:r>
            <a:rPr lang="ko-KR" sz="1300" kern="1200" dirty="0"/>
            <a:t>회전</a:t>
          </a:r>
          <a:r>
            <a:rPr lang="en-US" sz="1300" kern="1200" dirty="0"/>
            <a:t>, </a:t>
          </a:r>
          <a:r>
            <a:rPr lang="ko-KR" sz="1300" kern="1200" dirty="0"/>
            <a:t>확대</a:t>
          </a:r>
          <a:r>
            <a:rPr lang="en-US" sz="1300" kern="1200" dirty="0"/>
            <a:t>, </a:t>
          </a:r>
          <a:r>
            <a:rPr lang="ko-KR" sz="1300" kern="1200" dirty="0"/>
            <a:t>색상 변화 등을 통해 데이터의 다양성을 높임으로써 모델의 학습 성능을 개선할 수 있</a:t>
          </a:r>
          <a:r>
            <a:rPr lang="ko-KR" altLang="en-US" sz="1300" kern="1200" dirty="0"/>
            <a:t>습니</a:t>
          </a:r>
          <a:r>
            <a:rPr lang="ko-KR" sz="1300" kern="1200" dirty="0"/>
            <a:t>다</a:t>
          </a:r>
          <a:r>
            <a:rPr lang="en-US" sz="1300" kern="1200" dirty="0"/>
            <a:t>.</a:t>
          </a:r>
        </a:p>
      </dsp:txBody>
      <dsp:txXfrm>
        <a:off x="2820578" y="417414"/>
        <a:ext cx="2563564" cy="2159992"/>
      </dsp:txXfrm>
    </dsp:sp>
    <dsp:sp modelId="{A764D9A4-48F7-490B-B99A-70B115B5F12E}">
      <dsp:nvSpPr>
        <dsp:cNvPr id="0" name=""/>
        <dsp:cNvSpPr/>
      </dsp:nvSpPr>
      <dsp:spPr>
        <a:xfrm>
          <a:off x="657" y="2833763"/>
          <a:ext cx="2563564" cy="2159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b="1" kern="1200" dirty="0"/>
            <a:t>딥러닝 모델 적용 및 최적화</a:t>
          </a:r>
          <a:br>
            <a:rPr lang="ko-KR" sz="1300" kern="1200" dirty="0"/>
          </a:br>
          <a:r>
            <a:rPr lang="ko-KR" sz="1300" kern="1200" dirty="0"/>
            <a:t>백묵병을 더욱 정확하게 진단할 수 있도록 고성능 딥러닝 모델을 적용하고</a:t>
          </a:r>
          <a:r>
            <a:rPr lang="en-US" sz="1300" kern="1200" dirty="0"/>
            <a:t>, </a:t>
          </a:r>
          <a:r>
            <a:rPr lang="ko-KR" sz="1300" kern="1200" dirty="0"/>
            <a:t>모델의 최적화를 통해 분류 정확도를 향상시킬 필요가 있</a:t>
          </a:r>
          <a:r>
            <a:rPr lang="ko-KR" altLang="en-US" sz="1300" kern="1200" dirty="0"/>
            <a:t>습니</a:t>
          </a:r>
          <a:r>
            <a:rPr lang="ko-KR" sz="1300" kern="1200" dirty="0"/>
            <a:t>다</a:t>
          </a:r>
          <a:r>
            <a:rPr lang="en-US" sz="1300" kern="1200" dirty="0"/>
            <a:t>. </a:t>
          </a:r>
          <a:r>
            <a:rPr lang="ko-KR" sz="1300" kern="1200" dirty="0"/>
            <a:t>이를 통해 </a:t>
          </a:r>
          <a:r>
            <a:rPr lang="ko-KR" sz="1300" kern="1200" dirty="0" err="1"/>
            <a:t>백묵병</a:t>
          </a:r>
          <a:r>
            <a:rPr lang="ko-KR" sz="1300" kern="1200" dirty="0"/>
            <a:t> 진단 시스템의 실효성을 높이고 실질적인 양봉 농가의 도움이 될 수 있는 결과를 얻고자 </a:t>
          </a:r>
          <a:r>
            <a:rPr lang="ko-KR" altLang="en-US" sz="1300" kern="1200" dirty="0"/>
            <a:t>합니</a:t>
          </a:r>
          <a:r>
            <a:rPr lang="ko-KR" sz="1300" kern="1200" dirty="0"/>
            <a:t>다</a:t>
          </a:r>
          <a:r>
            <a:rPr lang="en-US" sz="1300" kern="1200" dirty="0"/>
            <a:t>.</a:t>
          </a:r>
        </a:p>
      </dsp:txBody>
      <dsp:txXfrm>
        <a:off x="657" y="2833763"/>
        <a:ext cx="2563564" cy="2159992"/>
      </dsp:txXfrm>
    </dsp:sp>
    <dsp:sp modelId="{47728A57-282C-43DB-A006-101FF75F1F5B}">
      <dsp:nvSpPr>
        <dsp:cNvPr id="0" name=""/>
        <dsp:cNvSpPr/>
      </dsp:nvSpPr>
      <dsp:spPr>
        <a:xfrm>
          <a:off x="2820578" y="2833763"/>
          <a:ext cx="2563564" cy="2159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hade val="10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b="1" kern="1200" dirty="0"/>
            <a:t>실시간 모니터링 시스템 구축</a:t>
          </a:r>
          <a:br>
            <a:rPr lang="ko-KR" sz="1300" kern="1200" dirty="0"/>
          </a:br>
          <a:r>
            <a:rPr lang="ko-KR" sz="1300" kern="1200" dirty="0"/>
            <a:t>나아가</a:t>
          </a:r>
          <a:r>
            <a:rPr lang="en-US" sz="1300" kern="1200" dirty="0"/>
            <a:t>, </a:t>
          </a:r>
          <a:r>
            <a:rPr lang="ko-KR" sz="1300" kern="1200" dirty="0"/>
            <a:t>현장에서 실시간으로 백묵병을 진단하고 예방할 수 있는 모니터링 시스템을 구축하여 양봉 농가의 효율적 운영을 지원하는 연구로 확장할 수 있</a:t>
          </a:r>
          <a:r>
            <a:rPr lang="ko-KR" altLang="en-US" sz="1300" kern="1200" dirty="0"/>
            <a:t>습니</a:t>
          </a:r>
          <a:r>
            <a:rPr lang="ko-KR" sz="1300" kern="1200" dirty="0"/>
            <a:t>다</a:t>
          </a:r>
          <a:r>
            <a:rPr lang="en-US" sz="1300" kern="1200" dirty="0"/>
            <a:t>. </a:t>
          </a:r>
          <a:r>
            <a:rPr lang="ko-KR" sz="1300" kern="1200" dirty="0"/>
            <a:t>이를 통해 사전 방제 및 감염 조기 대응이 가능하게 되어</a:t>
          </a:r>
          <a:r>
            <a:rPr lang="en-US" sz="1300" kern="1200" dirty="0"/>
            <a:t>, </a:t>
          </a:r>
          <a:r>
            <a:rPr lang="ko-KR" sz="1300" kern="1200" dirty="0"/>
            <a:t>양봉 산업의 지속 가능성에 기여할 수 </a:t>
          </a:r>
          <a:r>
            <a:rPr lang="ko-KR" sz="1300" kern="1200"/>
            <a:t>있을 것</a:t>
          </a:r>
          <a:r>
            <a:rPr lang="ko-KR" altLang="en-US" sz="1300" kern="1200"/>
            <a:t>입니</a:t>
          </a:r>
          <a:r>
            <a:rPr lang="ko-KR" sz="1300" kern="1200"/>
            <a:t>다</a:t>
          </a:r>
          <a:r>
            <a:rPr lang="en-US" sz="1300" kern="1200" dirty="0"/>
            <a:t>.</a:t>
          </a:r>
        </a:p>
      </dsp:txBody>
      <dsp:txXfrm>
        <a:off x="2820578" y="2833763"/>
        <a:ext cx="2563564" cy="2159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52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30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8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주파수 대역에 대해 분석을 </a:t>
            </a:r>
            <a:r>
              <a:rPr lang="ko-KR" altLang="en-US" dirty="0" err="1"/>
              <a:t>하는건데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9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1536" y="1069849"/>
            <a:ext cx="9960864" cy="1470025"/>
          </a:xfrm>
        </p:spPr>
        <p:txBody>
          <a:bodyPr>
            <a:noAutofit/>
          </a:bodyPr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3657600" y="384048"/>
            <a:ext cx="7924800" cy="61264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19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608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424416" y="356617"/>
            <a:ext cx="2157984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56617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026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10972800" cy="49834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3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2286001"/>
            <a:ext cx="10363200" cy="1362075"/>
          </a:xfrm>
        </p:spPr>
        <p:txBody>
          <a:bodyPr anchor="t">
            <a:noAutofit/>
          </a:bodyPr>
          <a:lstStyle>
            <a:lvl1pPr algn="ctr">
              <a:defRPr sz="48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1353312"/>
            <a:ext cx="10363200" cy="90525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11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76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304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382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93976"/>
            <a:ext cx="5386917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7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93976"/>
            <a:ext cx="5389033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975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9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9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536" y="0"/>
            <a:ext cx="9960864" cy="987552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688" y="1371600"/>
            <a:ext cx="6230112" cy="48554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034528" y="1371600"/>
            <a:ext cx="3511296" cy="4873752"/>
          </a:xfrm>
          <a:gradFill>
            <a:gsLst>
              <a:gs pos="0">
                <a:schemeClr val="bg1">
                  <a:lumMod val="95000"/>
                  <a:alpha val="34000"/>
                </a:schemeClr>
              </a:gs>
              <a:gs pos="60000">
                <a:schemeClr val="tx2">
                  <a:lumMod val="20000"/>
                  <a:lumOff val="80000"/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366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70560" y="4855464"/>
            <a:ext cx="4291584" cy="777240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157216" y="1216152"/>
            <a:ext cx="6169152" cy="4398264"/>
          </a:xfrm>
          <a:solidFill>
            <a:srgbClr val="EAEAEA"/>
          </a:solidFill>
          <a:effectLst>
            <a:outerShdw blurRad="254000" dist="1016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60" y="1216152"/>
            <a:ext cx="4291584" cy="3575304"/>
          </a:xfrm>
        </p:spPr>
        <p:txBody>
          <a:bodyPr anchor="b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553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6000">
                <a:schemeClr val="bg2">
                  <a:lumMod val="50000"/>
                  <a:alpha val="83000"/>
                </a:schemeClr>
              </a:gs>
              <a:gs pos="26000">
                <a:schemeClr val="bg2">
                  <a:lumMod val="50000"/>
                  <a:alpha val="63000"/>
                </a:schemeClr>
              </a:gs>
              <a:gs pos="50000">
                <a:schemeClr val="bg2">
                  <a:lumMod val="50000"/>
                  <a:alpha val="27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black">
          <a:xfrm>
            <a:off x="0" y="0"/>
            <a:ext cx="1621536" cy="987552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white">
          <a:xfrm>
            <a:off x="101600" y="1066800"/>
            <a:ext cx="3454400" cy="1219200"/>
          </a:xfrm>
          <a:prstGeom prst="rect">
            <a:avLst/>
          </a:prstGeom>
          <a:blipFill dpi="0" rotWithShape="1">
            <a:blip r:embed="rId1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136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11546538" y="5872450"/>
            <a:ext cx="723900" cy="555625"/>
          </a:xfrm>
          <a:prstGeom prst="rect">
            <a:avLst/>
          </a:prstGeom>
          <a:noFill/>
        </p:spPr>
      </p:pic>
      <p:pic>
        <p:nvPicPr>
          <p:cNvPr id="11" name="Picture 13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 flipH="1" flipV="1">
            <a:off x="203200" y="4724401"/>
            <a:ext cx="567267" cy="434975"/>
          </a:xfrm>
          <a:prstGeom prst="rect">
            <a:avLst/>
          </a:prstGeom>
          <a:noFill/>
        </p:spPr>
      </p:pic>
      <p:pic>
        <p:nvPicPr>
          <p:cNvPr id="12" name="Picture 9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711200" y="152401"/>
            <a:ext cx="922867" cy="708025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 bwMode="white">
          <a:xfrm>
            <a:off x="1622595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ltGray">
          <a:xfrm>
            <a:off x="11618976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ltGray">
          <a:xfrm>
            <a:off x="3560064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White">
          <a:xfrm>
            <a:off x="0" y="990600"/>
            <a:ext cx="12192000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White">
          <a:xfrm>
            <a:off x="7717536" y="1069848"/>
            <a:ext cx="4474464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01"/>
          <p:cNvGrpSpPr>
            <a:grpSpLocks/>
          </p:cNvGrpSpPr>
          <p:nvPr/>
        </p:nvGrpSpPr>
        <p:grpSpPr bwMode="ltGray">
          <a:xfrm>
            <a:off x="-82016" y="-103188"/>
            <a:ext cx="5466816" cy="4217988"/>
            <a:chOff x="-80" y="-65"/>
            <a:chExt cx="2624" cy="2631"/>
          </a:xfrm>
          <a:solidFill>
            <a:schemeClr val="bg2">
              <a:lumMod val="20000"/>
              <a:lumOff val="80000"/>
              <a:alpha val="10196"/>
            </a:schemeClr>
          </a:solidFill>
        </p:grpSpPr>
        <p:sp>
          <p:nvSpPr>
            <p:cNvPr id="19" name="Freeform 102"/>
            <p:cNvSpPr>
              <a:spLocks/>
            </p:cNvSpPr>
            <p:nvPr/>
          </p:nvSpPr>
          <p:spPr bwMode="ltGray">
            <a:xfrm>
              <a:off x="1703" y="0"/>
              <a:ext cx="73" cy="34"/>
            </a:xfrm>
            <a:custGeom>
              <a:avLst/>
              <a:gdLst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32 w 711"/>
                <a:gd name="connsiteY2" fmla="*/ 401 h 451"/>
                <a:gd name="connsiteX3" fmla="*/ 112 w 711"/>
                <a:gd name="connsiteY3" fmla="*/ 367 h 451"/>
                <a:gd name="connsiteX4" fmla="*/ 94 w 711"/>
                <a:gd name="connsiteY4" fmla="*/ 335 h 451"/>
                <a:gd name="connsiteX5" fmla="*/ 674 w 711"/>
                <a:gd name="connsiteY5" fmla="*/ 0 h 451"/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85 w 711"/>
                <a:gd name="connsiteY2" fmla="*/ 369 h 451"/>
                <a:gd name="connsiteX3" fmla="*/ 132 w 711"/>
                <a:gd name="connsiteY3" fmla="*/ 401 h 451"/>
                <a:gd name="connsiteX4" fmla="*/ 112 w 711"/>
                <a:gd name="connsiteY4" fmla="*/ 367 h 451"/>
                <a:gd name="connsiteX5" fmla="*/ 94 w 711"/>
                <a:gd name="connsiteY5" fmla="*/ 335 h 451"/>
                <a:gd name="connsiteX6" fmla="*/ 674 w 711"/>
                <a:gd name="connsiteY6" fmla="*/ 0 h 451"/>
                <a:gd name="connsiteX0" fmla="*/ 674 w 711"/>
                <a:gd name="connsiteY0" fmla="*/ 0 h 401"/>
                <a:gd name="connsiteX1" fmla="*/ 711 w 711"/>
                <a:gd name="connsiteY1" fmla="*/ 67 h 401"/>
                <a:gd name="connsiteX2" fmla="*/ 185 w 711"/>
                <a:gd name="connsiteY2" fmla="*/ 369 h 401"/>
                <a:gd name="connsiteX3" fmla="*/ 132 w 711"/>
                <a:gd name="connsiteY3" fmla="*/ 401 h 401"/>
                <a:gd name="connsiteX4" fmla="*/ 112 w 711"/>
                <a:gd name="connsiteY4" fmla="*/ 367 h 401"/>
                <a:gd name="connsiteX5" fmla="*/ 94 w 711"/>
                <a:gd name="connsiteY5" fmla="*/ 335 h 401"/>
                <a:gd name="connsiteX6" fmla="*/ 674 w 711"/>
                <a:gd name="connsiteY6" fmla="*/ 0 h 401"/>
                <a:gd name="connsiteX0" fmla="*/ 562 w 599"/>
                <a:gd name="connsiteY0" fmla="*/ 0 h 401"/>
                <a:gd name="connsiteX1" fmla="*/ 599 w 599"/>
                <a:gd name="connsiteY1" fmla="*/ 67 h 401"/>
                <a:gd name="connsiteX2" fmla="*/ 73 w 599"/>
                <a:gd name="connsiteY2" fmla="*/ 369 h 401"/>
                <a:gd name="connsiteX3" fmla="*/ 20 w 599"/>
                <a:gd name="connsiteY3" fmla="*/ 401 h 401"/>
                <a:gd name="connsiteX4" fmla="*/ 0 w 599"/>
                <a:gd name="connsiteY4" fmla="*/ 367 h 401"/>
                <a:gd name="connsiteX5" fmla="*/ 562 w 599"/>
                <a:gd name="connsiteY5" fmla="*/ 0 h 401"/>
                <a:gd name="connsiteX0" fmla="*/ 0 w 599"/>
                <a:gd name="connsiteY0" fmla="*/ 300 h 334"/>
                <a:gd name="connsiteX1" fmla="*/ 599 w 599"/>
                <a:gd name="connsiteY1" fmla="*/ 0 h 334"/>
                <a:gd name="connsiteX2" fmla="*/ 73 w 599"/>
                <a:gd name="connsiteY2" fmla="*/ 302 h 334"/>
                <a:gd name="connsiteX3" fmla="*/ 20 w 599"/>
                <a:gd name="connsiteY3" fmla="*/ 334 h 334"/>
                <a:gd name="connsiteX4" fmla="*/ 0 w 599"/>
                <a:gd name="connsiteY4" fmla="*/ 300 h 334"/>
                <a:gd name="connsiteX0" fmla="*/ 0 w 73"/>
                <a:gd name="connsiteY0" fmla="*/ 5 h 39"/>
                <a:gd name="connsiteX1" fmla="*/ 73 w 73"/>
                <a:gd name="connsiteY1" fmla="*/ 7 h 39"/>
                <a:gd name="connsiteX2" fmla="*/ 20 w 73"/>
                <a:gd name="connsiteY2" fmla="*/ 39 h 39"/>
                <a:gd name="connsiteX3" fmla="*/ 0 w 73"/>
                <a:gd name="connsiteY3" fmla="*/ 5 h 39"/>
                <a:gd name="connsiteX0" fmla="*/ 0 w 73"/>
                <a:gd name="connsiteY0" fmla="*/ 0 h 34"/>
                <a:gd name="connsiteX1" fmla="*/ 73 w 73"/>
                <a:gd name="connsiteY1" fmla="*/ 2 h 34"/>
                <a:gd name="connsiteX2" fmla="*/ 20 w 73"/>
                <a:gd name="connsiteY2" fmla="*/ 34 h 34"/>
                <a:gd name="connsiteX3" fmla="*/ 0 w 73"/>
                <a:gd name="connsiteY3" fmla="*/ 0 h 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" h="34">
                  <a:moveTo>
                    <a:pt x="0" y="0"/>
                  </a:moveTo>
                  <a:cubicBezTo>
                    <a:pt x="24" y="1"/>
                    <a:pt x="49" y="1"/>
                    <a:pt x="73" y="2"/>
                  </a:cubicBezTo>
                  <a:lnTo>
                    <a:pt x="20" y="34"/>
                  </a:lnTo>
                  <a:cubicBezTo>
                    <a:pt x="13" y="23"/>
                    <a:pt x="7" y="1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103"/>
            <p:cNvSpPr>
              <a:spLocks/>
            </p:cNvSpPr>
            <p:nvPr/>
          </p:nvSpPr>
          <p:spPr bwMode="ltGray">
            <a:xfrm>
              <a:off x="1739" y="2"/>
              <a:ext cx="314" cy="131"/>
            </a:xfrm>
            <a:custGeom>
              <a:avLst/>
              <a:gdLst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3 w 638"/>
                <a:gd name="connsiteY2" fmla="*/ 353 h 353"/>
                <a:gd name="connsiteX3" fmla="*/ 0 w 638"/>
                <a:gd name="connsiteY3" fmla="*/ 284 h 353"/>
                <a:gd name="connsiteX4" fmla="*/ 129 w 638"/>
                <a:gd name="connsiteY4" fmla="*/ 222 h 353"/>
                <a:gd name="connsiteX5" fmla="*/ 607 w 638"/>
                <a:gd name="connsiteY5" fmla="*/ 0 h 353"/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14 w 638"/>
                <a:gd name="connsiteY2" fmla="*/ 222 h 353"/>
                <a:gd name="connsiteX3" fmla="*/ 33 w 638"/>
                <a:gd name="connsiteY3" fmla="*/ 353 h 353"/>
                <a:gd name="connsiteX4" fmla="*/ 0 w 638"/>
                <a:gd name="connsiteY4" fmla="*/ 284 h 353"/>
                <a:gd name="connsiteX5" fmla="*/ 129 w 638"/>
                <a:gd name="connsiteY5" fmla="*/ 222 h 353"/>
                <a:gd name="connsiteX6" fmla="*/ 607 w 638"/>
                <a:gd name="connsiteY6" fmla="*/ 0 h 353"/>
                <a:gd name="connsiteX0" fmla="*/ 129 w 638"/>
                <a:gd name="connsiteY0" fmla="*/ 151 h 282"/>
                <a:gd name="connsiteX1" fmla="*/ 638 w 638"/>
                <a:gd name="connsiteY1" fmla="*/ 0 h 282"/>
                <a:gd name="connsiteX2" fmla="*/ 314 w 638"/>
                <a:gd name="connsiteY2" fmla="*/ 151 h 282"/>
                <a:gd name="connsiteX3" fmla="*/ 33 w 638"/>
                <a:gd name="connsiteY3" fmla="*/ 282 h 282"/>
                <a:gd name="connsiteX4" fmla="*/ 0 w 638"/>
                <a:gd name="connsiteY4" fmla="*/ 213 h 282"/>
                <a:gd name="connsiteX5" fmla="*/ 129 w 638"/>
                <a:gd name="connsiteY5" fmla="*/ 151 h 282"/>
                <a:gd name="connsiteX0" fmla="*/ 129 w 314"/>
                <a:gd name="connsiteY0" fmla="*/ 0 h 131"/>
                <a:gd name="connsiteX1" fmla="*/ 314 w 314"/>
                <a:gd name="connsiteY1" fmla="*/ 0 h 131"/>
                <a:gd name="connsiteX2" fmla="*/ 33 w 314"/>
                <a:gd name="connsiteY2" fmla="*/ 131 h 131"/>
                <a:gd name="connsiteX3" fmla="*/ 0 w 314"/>
                <a:gd name="connsiteY3" fmla="*/ 62 h 131"/>
                <a:gd name="connsiteX4" fmla="*/ 129 w 314"/>
                <a:gd name="connsiteY4" fmla="*/ 0 h 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131">
                  <a:moveTo>
                    <a:pt x="129" y="0"/>
                  </a:moveTo>
                  <a:lnTo>
                    <a:pt x="314" y="0"/>
                  </a:lnTo>
                  <a:lnTo>
                    <a:pt x="33" y="131"/>
                  </a:lnTo>
                  <a:lnTo>
                    <a:pt x="0" y="6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104"/>
            <p:cNvSpPr>
              <a:spLocks/>
            </p:cNvSpPr>
            <p:nvPr/>
          </p:nvSpPr>
          <p:spPr bwMode="ltGray">
            <a:xfrm>
              <a:off x="1785" y="-65"/>
              <a:ext cx="654" cy="301"/>
            </a:xfrm>
            <a:custGeom>
              <a:avLst/>
              <a:gdLst/>
              <a:ahLst/>
              <a:cxnLst>
                <a:cxn ang="0">
                  <a:pos x="629" y="0"/>
                </a:cxn>
                <a:cxn ang="0">
                  <a:pos x="654" y="73"/>
                </a:cxn>
                <a:cxn ang="0">
                  <a:pos x="26" y="301"/>
                </a:cxn>
                <a:cxn ang="0">
                  <a:pos x="0" y="229"/>
                </a:cxn>
                <a:cxn ang="0">
                  <a:pos x="629" y="0"/>
                </a:cxn>
              </a:cxnLst>
              <a:rect l="0" t="0" r="r" b="b"/>
              <a:pathLst>
                <a:path w="654" h="301">
                  <a:moveTo>
                    <a:pt x="629" y="0"/>
                  </a:moveTo>
                  <a:lnTo>
                    <a:pt x="654" y="73"/>
                  </a:lnTo>
                  <a:lnTo>
                    <a:pt x="26" y="301"/>
                  </a:lnTo>
                  <a:lnTo>
                    <a:pt x="0" y="229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Freeform 105"/>
            <p:cNvSpPr>
              <a:spLocks/>
            </p:cNvSpPr>
            <p:nvPr/>
          </p:nvSpPr>
          <p:spPr bwMode="ltGray">
            <a:xfrm>
              <a:off x="1821" y="94"/>
              <a:ext cx="666" cy="248"/>
            </a:xfrm>
            <a:custGeom>
              <a:avLst/>
              <a:gdLst/>
              <a:ahLst/>
              <a:cxnLst>
                <a:cxn ang="0">
                  <a:pos x="647" y="0"/>
                </a:cxn>
                <a:cxn ang="0">
                  <a:pos x="666" y="75"/>
                </a:cxn>
                <a:cxn ang="0">
                  <a:pos x="20" y="248"/>
                </a:cxn>
                <a:cxn ang="0">
                  <a:pos x="0" y="174"/>
                </a:cxn>
                <a:cxn ang="0">
                  <a:pos x="647" y="0"/>
                </a:cxn>
              </a:cxnLst>
              <a:rect l="0" t="0" r="r" b="b"/>
              <a:pathLst>
                <a:path w="666" h="248">
                  <a:moveTo>
                    <a:pt x="647" y="0"/>
                  </a:moveTo>
                  <a:lnTo>
                    <a:pt x="666" y="75"/>
                  </a:lnTo>
                  <a:lnTo>
                    <a:pt x="20" y="248"/>
                  </a:lnTo>
                  <a:lnTo>
                    <a:pt x="0" y="174"/>
                  </a:lnTo>
                  <a:lnTo>
                    <a:pt x="6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Freeform 106"/>
            <p:cNvSpPr>
              <a:spLocks/>
            </p:cNvSpPr>
            <p:nvPr/>
          </p:nvSpPr>
          <p:spPr bwMode="ltGray">
            <a:xfrm>
              <a:off x="1848" y="258"/>
              <a:ext cx="673" cy="192"/>
            </a:xfrm>
            <a:custGeom>
              <a:avLst/>
              <a:gdLst/>
              <a:ahLst/>
              <a:cxnLst>
                <a:cxn ang="0">
                  <a:pos x="659" y="0"/>
                </a:cxn>
                <a:cxn ang="0">
                  <a:pos x="673" y="76"/>
                </a:cxn>
                <a:cxn ang="0">
                  <a:pos x="14" y="192"/>
                </a:cxn>
                <a:cxn ang="0">
                  <a:pos x="0" y="116"/>
                </a:cxn>
                <a:cxn ang="0">
                  <a:pos x="659" y="0"/>
                </a:cxn>
              </a:cxnLst>
              <a:rect l="0" t="0" r="r" b="b"/>
              <a:pathLst>
                <a:path w="673" h="192">
                  <a:moveTo>
                    <a:pt x="659" y="0"/>
                  </a:moveTo>
                  <a:lnTo>
                    <a:pt x="673" y="76"/>
                  </a:lnTo>
                  <a:lnTo>
                    <a:pt x="14" y="192"/>
                  </a:lnTo>
                  <a:lnTo>
                    <a:pt x="0" y="116"/>
                  </a:lnTo>
                  <a:lnTo>
                    <a:pt x="6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Freeform 107"/>
            <p:cNvSpPr>
              <a:spLocks/>
            </p:cNvSpPr>
            <p:nvPr/>
          </p:nvSpPr>
          <p:spPr bwMode="ltGray">
            <a:xfrm>
              <a:off x="1867" y="424"/>
              <a:ext cx="673" cy="136"/>
            </a:xfrm>
            <a:custGeom>
              <a:avLst/>
              <a:gdLst/>
              <a:ahLst/>
              <a:cxnLst>
                <a:cxn ang="0">
                  <a:pos x="666" y="0"/>
                </a:cxn>
                <a:cxn ang="0">
                  <a:pos x="673" y="78"/>
                </a:cxn>
                <a:cxn ang="0">
                  <a:pos x="6" y="136"/>
                </a:cxn>
                <a:cxn ang="0">
                  <a:pos x="0" y="59"/>
                </a:cxn>
                <a:cxn ang="0">
                  <a:pos x="666" y="0"/>
                </a:cxn>
              </a:cxnLst>
              <a:rect l="0" t="0" r="r" b="b"/>
              <a:pathLst>
                <a:path w="673" h="136">
                  <a:moveTo>
                    <a:pt x="666" y="0"/>
                  </a:moveTo>
                  <a:lnTo>
                    <a:pt x="673" y="78"/>
                  </a:lnTo>
                  <a:lnTo>
                    <a:pt x="6" y="136"/>
                  </a:lnTo>
                  <a:lnTo>
                    <a:pt x="0" y="59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Rectangle 108"/>
            <p:cNvSpPr>
              <a:spLocks noChangeArrowheads="1"/>
            </p:cNvSpPr>
            <p:nvPr/>
          </p:nvSpPr>
          <p:spPr bwMode="ltGray">
            <a:xfrm>
              <a:off x="1875" y="593"/>
              <a:ext cx="669" cy="77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Freeform 109"/>
            <p:cNvSpPr>
              <a:spLocks/>
            </p:cNvSpPr>
            <p:nvPr/>
          </p:nvSpPr>
          <p:spPr bwMode="ltGray">
            <a:xfrm>
              <a:off x="1867" y="703"/>
              <a:ext cx="673" cy="13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73" y="59"/>
                </a:cxn>
                <a:cxn ang="0">
                  <a:pos x="667" y="135"/>
                </a:cxn>
                <a:cxn ang="0">
                  <a:pos x="0" y="76"/>
                </a:cxn>
                <a:cxn ang="0">
                  <a:pos x="7" y="0"/>
                </a:cxn>
              </a:cxnLst>
              <a:rect l="0" t="0" r="r" b="b"/>
              <a:pathLst>
                <a:path w="673" h="135">
                  <a:moveTo>
                    <a:pt x="7" y="0"/>
                  </a:moveTo>
                  <a:lnTo>
                    <a:pt x="673" y="59"/>
                  </a:lnTo>
                  <a:lnTo>
                    <a:pt x="667" y="135"/>
                  </a:lnTo>
                  <a:lnTo>
                    <a:pt x="0" y="76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7" name="Freeform 110"/>
            <p:cNvSpPr>
              <a:spLocks/>
            </p:cNvSpPr>
            <p:nvPr/>
          </p:nvSpPr>
          <p:spPr bwMode="ltGray">
            <a:xfrm>
              <a:off x="1849" y="813"/>
              <a:ext cx="674" cy="19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674" y="116"/>
                </a:cxn>
                <a:cxn ang="0">
                  <a:pos x="660" y="192"/>
                </a:cxn>
                <a:cxn ang="0">
                  <a:pos x="0" y="75"/>
                </a:cxn>
                <a:cxn ang="0">
                  <a:pos x="14" y="0"/>
                </a:cxn>
              </a:cxnLst>
              <a:rect l="0" t="0" r="r" b="b"/>
              <a:pathLst>
                <a:path w="674" h="192">
                  <a:moveTo>
                    <a:pt x="14" y="0"/>
                  </a:moveTo>
                  <a:lnTo>
                    <a:pt x="674" y="116"/>
                  </a:lnTo>
                  <a:lnTo>
                    <a:pt x="660" y="192"/>
                  </a:lnTo>
                  <a:lnTo>
                    <a:pt x="0" y="75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8" name="Freeform 111"/>
            <p:cNvSpPr>
              <a:spLocks/>
            </p:cNvSpPr>
            <p:nvPr/>
          </p:nvSpPr>
          <p:spPr bwMode="ltGray">
            <a:xfrm>
              <a:off x="1822" y="921"/>
              <a:ext cx="667" cy="2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667" y="173"/>
                </a:cxn>
                <a:cxn ang="0">
                  <a:pos x="647" y="247"/>
                </a:cxn>
                <a:cxn ang="0">
                  <a:pos x="0" y="74"/>
                </a:cxn>
                <a:cxn ang="0">
                  <a:pos x="20" y="0"/>
                </a:cxn>
              </a:cxnLst>
              <a:rect l="0" t="0" r="r" b="b"/>
              <a:pathLst>
                <a:path w="667" h="247">
                  <a:moveTo>
                    <a:pt x="20" y="0"/>
                  </a:moveTo>
                  <a:lnTo>
                    <a:pt x="667" y="173"/>
                  </a:lnTo>
                  <a:lnTo>
                    <a:pt x="647" y="247"/>
                  </a:lnTo>
                  <a:lnTo>
                    <a:pt x="0" y="74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ltGray">
            <a:xfrm>
              <a:off x="1787" y="1027"/>
              <a:ext cx="655" cy="301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655" y="229"/>
                </a:cxn>
                <a:cxn ang="0">
                  <a:pos x="629" y="301"/>
                </a:cxn>
                <a:cxn ang="0">
                  <a:pos x="0" y="72"/>
                </a:cxn>
                <a:cxn ang="0">
                  <a:pos x="26" y="0"/>
                </a:cxn>
              </a:cxnLst>
              <a:rect l="0" t="0" r="r" b="b"/>
              <a:pathLst>
                <a:path w="655" h="301">
                  <a:moveTo>
                    <a:pt x="26" y="0"/>
                  </a:moveTo>
                  <a:lnTo>
                    <a:pt x="655" y="229"/>
                  </a:lnTo>
                  <a:lnTo>
                    <a:pt x="629" y="301"/>
                  </a:lnTo>
                  <a:lnTo>
                    <a:pt x="0" y="7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Freeform 113"/>
            <p:cNvSpPr>
              <a:spLocks/>
            </p:cNvSpPr>
            <p:nvPr/>
          </p:nvSpPr>
          <p:spPr bwMode="ltGray">
            <a:xfrm>
              <a:off x="1742" y="1130"/>
              <a:ext cx="639" cy="35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639" y="283"/>
                </a:cxn>
                <a:cxn ang="0">
                  <a:pos x="606" y="353"/>
                </a:cxn>
                <a:cxn ang="0">
                  <a:pos x="0" y="70"/>
                </a:cxn>
                <a:cxn ang="0">
                  <a:pos x="32" y="0"/>
                </a:cxn>
              </a:cxnLst>
              <a:rect l="0" t="0" r="r" b="b"/>
              <a:pathLst>
                <a:path w="639" h="353">
                  <a:moveTo>
                    <a:pt x="32" y="0"/>
                  </a:moveTo>
                  <a:lnTo>
                    <a:pt x="639" y="283"/>
                  </a:lnTo>
                  <a:lnTo>
                    <a:pt x="606" y="353"/>
                  </a:lnTo>
                  <a:lnTo>
                    <a:pt x="0" y="7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Freeform 114"/>
            <p:cNvSpPr>
              <a:spLocks/>
            </p:cNvSpPr>
            <p:nvPr/>
          </p:nvSpPr>
          <p:spPr bwMode="ltGray">
            <a:xfrm>
              <a:off x="1689" y="1230"/>
              <a:ext cx="617" cy="40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617" y="334"/>
                </a:cxn>
                <a:cxn ang="0">
                  <a:pos x="579" y="400"/>
                </a:cxn>
                <a:cxn ang="0">
                  <a:pos x="0" y="66"/>
                </a:cxn>
                <a:cxn ang="0">
                  <a:pos x="37" y="0"/>
                </a:cxn>
              </a:cxnLst>
              <a:rect l="0" t="0" r="r" b="b"/>
              <a:pathLst>
                <a:path w="617" h="400">
                  <a:moveTo>
                    <a:pt x="37" y="0"/>
                  </a:moveTo>
                  <a:lnTo>
                    <a:pt x="617" y="334"/>
                  </a:lnTo>
                  <a:lnTo>
                    <a:pt x="579" y="400"/>
                  </a:lnTo>
                  <a:lnTo>
                    <a:pt x="0" y="66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Freeform 115"/>
            <p:cNvSpPr>
              <a:spLocks/>
            </p:cNvSpPr>
            <p:nvPr/>
          </p:nvSpPr>
          <p:spPr bwMode="ltGray">
            <a:xfrm>
              <a:off x="1627" y="1325"/>
              <a:ext cx="592" cy="44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2" y="383"/>
                </a:cxn>
                <a:cxn ang="0">
                  <a:pos x="548" y="446"/>
                </a:cxn>
                <a:cxn ang="0">
                  <a:pos x="0" y="62"/>
                </a:cxn>
                <a:cxn ang="0">
                  <a:pos x="44" y="0"/>
                </a:cxn>
              </a:cxnLst>
              <a:rect l="0" t="0" r="r" b="b"/>
              <a:pathLst>
                <a:path w="592" h="446">
                  <a:moveTo>
                    <a:pt x="44" y="0"/>
                  </a:moveTo>
                  <a:lnTo>
                    <a:pt x="592" y="383"/>
                  </a:lnTo>
                  <a:lnTo>
                    <a:pt x="548" y="446"/>
                  </a:lnTo>
                  <a:lnTo>
                    <a:pt x="0" y="6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Freeform 116"/>
            <p:cNvSpPr>
              <a:spLocks/>
            </p:cNvSpPr>
            <p:nvPr/>
          </p:nvSpPr>
          <p:spPr bwMode="ltGray">
            <a:xfrm>
              <a:off x="1558" y="1414"/>
              <a:ext cx="562" cy="48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2" y="430"/>
                </a:cxn>
                <a:cxn ang="0">
                  <a:pos x="511" y="489"/>
                </a:cxn>
                <a:cxn ang="0">
                  <a:pos x="0" y="58"/>
                </a:cxn>
                <a:cxn ang="0">
                  <a:pos x="49" y="0"/>
                </a:cxn>
              </a:cxnLst>
              <a:rect l="0" t="0" r="r" b="b"/>
              <a:pathLst>
                <a:path w="562" h="489">
                  <a:moveTo>
                    <a:pt x="49" y="0"/>
                  </a:moveTo>
                  <a:lnTo>
                    <a:pt x="562" y="430"/>
                  </a:lnTo>
                  <a:lnTo>
                    <a:pt x="511" y="489"/>
                  </a:lnTo>
                  <a:lnTo>
                    <a:pt x="0" y="58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Freeform 117"/>
            <p:cNvSpPr>
              <a:spLocks/>
            </p:cNvSpPr>
            <p:nvPr/>
          </p:nvSpPr>
          <p:spPr bwMode="ltGray">
            <a:xfrm>
              <a:off x="1480" y="1498"/>
              <a:ext cx="529" cy="52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29" y="473"/>
                </a:cxn>
                <a:cxn ang="0">
                  <a:pos x="474" y="527"/>
                </a:cxn>
                <a:cxn ang="0">
                  <a:pos x="0" y="54"/>
                </a:cxn>
                <a:cxn ang="0">
                  <a:pos x="56" y="0"/>
                </a:cxn>
              </a:cxnLst>
              <a:rect l="0" t="0" r="r" b="b"/>
              <a:pathLst>
                <a:path w="529" h="527">
                  <a:moveTo>
                    <a:pt x="56" y="0"/>
                  </a:moveTo>
                  <a:lnTo>
                    <a:pt x="529" y="473"/>
                  </a:lnTo>
                  <a:lnTo>
                    <a:pt x="474" y="527"/>
                  </a:lnTo>
                  <a:lnTo>
                    <a:pt x="0" y="54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Freeform 118"/>
            <p:cNvSpPr>
              <a:spLocks/>
            </p:cNvSpPr>
            <p:nvPr/>
          </p:nvSpPr>
          <p:spPr bwMode="ltGray">
            <a:xfrm>
              <a:off x="1397" y="1574"/>
              <a:ext cx="490" cy="562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90" y="513"/>
                </a:cxn>
                <a:cxn ang="0">
                  <a:pos x="430" y="562"/>
                </a:cxn>
                <a:cxn ang="0">
                  <a:pos x="0" y="51"/>
                </a:cxn>
                <a:cxn ang="0">
                  <a:pos x="59" y="0"/>
                </a:cxn>
              </a:cxnLst>
              <a:rect l="0" t="0" r="r" b="b"/>
              <a:pathLst>
                <a:path w="490" h="562">
                  <a:moveTo>
                    <a:pt x="59" y="0"/>
                  </a:moveTo>
                  <a:lnTo>
                    <a:pt x="490" y="513"/>
                  </a:lnTo>
                  <a:lnTo>
                    <a:pt x="430" y="562"/>
                  </a:lnTo>
                  <a:lnTo>
                    <a:pt x="0" y="51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Freeform 119"/>
            <p:cNvSpPr>
              <a:spLocks/>
            </p:cNvSpPr>
            <p:nvPr/>
          </p:nvSpPr>
          <p:spPr bwMode="ltGray">
            <a:xfrm>
              <a:off x="1308" y="1644"/>
              <a:ext cx="446" cy="59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46" y="548"/>
                </a:cxn>
                <a:cxn ang="0">
                  <a:pos x="384" y="593"/>
                </a:cxn>
                <a:cxn ang="0">
                  <a:pos x="0" y="45"/>
                </a:cxn>
                <a:cxn ang="0">
                  <a:pos x="64" y="0"/>
                </a:cxn>
              </a:cxnLst>
              <a:rect l="0" t="0" r="r" b="b"/>
              <a:pathLst>
                <a:path w="446" h="593">
                  <a:moveTo>
                    <a:pt x="64" y="0"/>
                  </a:moveTo>
                  <a:lnTo>
                    <a:pt x="446" y="548"/>
                  </a:lnTo>
                  <a:lnTo>
                    <a:pt x="384" y="593"/>
                  </a:lnTo>
                  <a:lnTo>
                    <a:pt x="0" y="4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7" name="Freeform 120"/>
            <p:cNvSpPr>
              <a:spLocks/>
            </p:cNvSpPr>
            <p:nvPr/>
          </p:nvSpPr>
          <p:spPr bwMode="ltGray">
            <a:xfrm>
              <a:off x="1214" y="1707"/>
              <a:ext cx="401" cy="618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401" y="579"/>
                </a:cxn>
                <a:cxn ang="0">
                  <a:pos x="334" y="618"/>
                </a:cxn>
                <a:cxn ang="0">
                  <a:pos x="0" y="38"/>
                </a:cxn>
                <a:cxn ang="0">
                  <a:pos x="66" y="0"/>
                </a:cxn>
              </a:cxnLst>
              <a:rect l="0" t="0" r="r" b="b"/>
              <a:pathLst>
                <a:path w="401" h="618">
                  <a:moveTo>
                    <a:pt x="66" y="0"/>
                  </a:moveTo>
                  <a:lnTo>
                    <a:pt x="401" y="579"/>
                  </a:lnTo>
                  <a:lnTo>
                    <a:pt x="334" y="618"/>
                  </a:lnTo>
                  <a:lnTo>
                    <a:pt x="0" y="3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8" name="Freeform 121"/>
            <p:cNvSpPr>
              <a:spLocks/>
            </p:cNvSpPr>
            <p:nvPr/>
          </p:nvSpPr>
          <p:spPr bwMode="ltGray">
            <a:xfrm>
              <a:off x="1115" y="1760"/>
              <a:ext cx="353" cy="640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353" y="607"/>
                </a:cxn>
                <a:cxn ang="0">
                  <a:pos x="282" y="640"/>
                </a:cxn>
                <a:cxn ang="0">
                  <a:pos x="0" y="33"/>
                </a:cxn>
                <a:cxn ang="0">
                  <a:pos x="69" y="0"/>
                </a:cxn>
              </a:cxnLst>
              <a:rect l="0" t="0" r="r" b="b"/>
              <a:pathLst>
                <a:path w="353" h="640">
                  <a:moveTo>
                    <a:pt x="69" y="0"/>
                  </a:moveTo>
                  <a:lnTo>
                    <a:pt x="353" y="607"/>
                  </a:lnTo>
                  <a:lnTo>
                    <a:pt x="282" y="640"/>
                  </a:lnTo>
                  <a:lnTo>
                    <a:pt x="0" y="3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Freeform 122"/>
            <p:cNvSpPr>
              <a:spLocks/>
            </p:cNvSpPr>
            <p:nvPr/>
          </p:nvSpPr>
          <p:spPr bwMode="ltGray">
            <a:xfrm>
              <a:off x="1012" y="1806"/>
              <a:ext cx="301" cy="656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01" y="629"/>
                </a:cxn>
                <a:cxn ang="0">
                  <a:pos x="228" y="656"/>
                </a:cxn>
                <a:cxn ang="0">
                  <a:pos x="0" y="27"/>
                </a:cxn>
                <a:cxn ang="0">
                  <a:pos x="72" y="0"/>
                </a:cxn>
              </a:cxnLst>
              <a:rect l="0" t="0" r="r" b="b"/>
              <a:pathLst>
                <a:path w="301" h="656">
                  <a:moveTo>
                    <a:pt x="72" y="0"/>
                  </a:moveTo>
                  <a:lnTo>
                    <a:pt x="301" y="629"/>
                  </a:lnTo>
                  <a:lnTo>
                    <a:pt x="228" y="656"/>
                  </a:lnTo>
                  <a:lnTo>
                    <a:pt x="0" y="2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Freeform 123"/>
            <p:cNvSpPr>
              <a:spLocks/>
            </p:cNvSpPr>
            <p:nvPr/>
          </p:nvSpPr>
          <p:spPr bwMode="ltGray">
            <a:xfrm>
              <a:off x="906" y="1844"/>
              <a:ext cx="248" cy="666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248" y="646"/>
                </a:cxn>
                <a:cxn ang="0">
                  <a:pos x="173" y="666"/>
                </a:cxn>
                <a:cxn ang="0">
                  <a:pos x="0" y="18"/>
                </a:cxn>
                <a:cxn ang="0">
                  <a:pos x="74" y="0"/>
                </a:cxn>
              </a:cxnLst>
              <a:rect l="0" t="0" r="r" b="b"/>
              <a:pathLst>
                <a:path w="248" h="666">
                  <a:moveTo>
                    <a:pt x="74" y="0"/>
                  </a:moveTo>
                  <a:lnTo>
                    <a:pt x="248" y="646"/>
                  </a:lnTo>
                  <a:lnTo>
                    <a:pt x="173" y="666"/>
                  </a:lnTo>
                  <a:lnTo>
                    <a:pt x="0" y="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Freeform 124"/>
            <p:cNvSpPr>
              <a:spLocks/>
            </p:cNvSpPr>
            <p:nvPr/>
          </p:nvSpPr>
          <p:spPr bwMode="ltGray">
            <a:xfrm>
              <a:off x="798" y="1870"/>
              <a:ext cx="192" cy="67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92" y="660"/>
                </a:cxn>
                <a:cxn ang="0">
                  <a:pos x="116" y="673"/>
                </a:cxn>
                <a:cxn ang="0">
                  <a:pos x="0" y="13"/>
                </a:cxn>
                <a:cxn ang="0">
                  <a:pos x="76" y="0"/>
                </a:cxn>
              </a:cxnLst>
              <a:rect l="0" t="0" r="r" b="b"/>
              <a:pathLst>
                <a:path w="192" h="673">
                  <a:moveTo>
                    <a:pt x="76" y="0"/>
                  </a:moveTo>
                  <a:lnTo>
                    <a:pt x="192" y="660"/>
                  </a:lnTo>
                  <a:lnTo>
                    <a:pt x="116" y="673"/>
                  </a:lnTo>
                  <a:lnTo>
                    <a:pt x="0" y="1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2" name="Freeform 125"/>
            <p:cNvSpPr>
              <a:spLocks/>
            </p:cNvSpPr>
            <p:nvPr/>
          </p:nvSpPr>
          <p:spPr bwMode="ltGray">
            <a:xfrm>
              <a:off x="688" y="1888"/>
              <a:ext cx="136" cy="67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36" y="667"/>
                </a:cxn>
                <a:cxn ang="0">
                  <a:pos x="58" y="673"/>
                </a:cxn>
                <a:cxn ang="0">
                  <a:pos x="0" y="7"/>
                </a:cxn>
                <a:cxn ang="0">
                  <a:pos x="77" y="0"/>
                </a:cxn>
              </a:cxnLst>
              <a:rect l="0" t="0" r="r" b="b"/>
              <a:pathLst>
                <a:path w="136" h="673">
                  <a:moveTo>
                    <a:pt x="77" y="0"/>
                  </a:moveTo>
                  <a:lnTo>
                    <a:pt x="136" y="667"/>
                  </a:lnTo>
                  <a:lnTo>
                    <a:pt x="58" y="673"/>
                  </a:lnTo>
                  <a:lnTo>
                    <a:pt x="0" y="7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3" name="Rectangle 126"/>
            <p:cNvSpPr>
              <a:spLocks noChangeArrowheads="1"/>
            </p:cNvSpPr>
            <p:nvPr/>
          </p:nvSpPr>
          <p:spPr bwMode="ltGray">
            <a:xfrm>
              <a:off x="578" y="1896"/>
              <a:ext cx="77" cy="67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4" name="Freeform 127"/>
            <p:cNvSpPr>
              <a:spLocks/>
            </p:cNvSpPr>
            <p:nvPr/>
          </p:nvSpPr>
          <p:spPr bwMode="ltGray">
            <a:xfrm>
              <a:off x="410" y="1889"/>
              <a:ext cx="135" cy="67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35" y="7"/>
                </a:cxn>
                <a:cxn ang="0">
                  <a:pos x="76" y="673"/>
                </a:cxn>
                <a:cxn ang="0">
                  <a:pos x="0" y="666"/>
                </a:cxn>
                <a:cxn ang="0">
                  <a:pos x="59" y="0"/>
                </a:cxn>
              </a:cxnLst>
              <a:rect l="0" t="0" r="r" b="b"/>
              <a:pathLst>
                <a:path w="135" h="673">
                  <a:moveTo>
                    <a:pt x="59" y="0"/>
                  </a:moveTo>
                  <a:lnTo>
                    <a:pt x="135" y="7"/>
                  </a:lnTo>
                  <a:lnTo>
                    <a:pt x="76" y="673"/>
                  </a:lnTo>
                  <a:lnTo>
                    <a:pt x="0" y="666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5" name="Freeform 128"/>
            <p:cNvSpPr>
              <a:spLocks/>
            </p:cNvSpPr>
            <p:nvPr/>
          </p:nvSpPr>
          <p:spPr bwMode="ltGray">
            <a:xfrm>
              <a:off x="243" y="1872"/>
              <a:ext cx="192" cy="672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92" y="13"/>
                </a:cxn>
                <a:cxn ang="0">
                  <a:pos x="76" y="672"/>
                </a:cxn>
                <a:cxn ang="0">
                  <a:pos x="0" y="659"/>
                </a:cxn>
                <a:cxn ang="0">
                  <a:pos x="117" y="0"/>
                </a:cxn>
              </a:cxnLst>
              <a:rect l="0" t="0" r="r" b="b"/>
              <a:pathLst>
                <a:path w="192" h="672">
                  <a:moveTo>
                    <a:pt x="117" y="0"/>
                  </a:moveTo>
                  <a:lnTo>
                    <a:pt x="192" y="13"/>
                  </a:lnTo>
                  <a:lnTo>
                    <a:pt x="76" y="672"/>
                  </a:lnTo>
                  <a:lnTo>
                    <a:pt x="0" y="659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" name="Freeform 129"/>
            <p:cNvSpPr>
              <a:spLocks/>
            </p:cNvSpPr>
            <p:nvPr/>
          </p:nvSpPr>
          <p:spPr bwMode="ltGray">
            <a:xfrm>
              <a:off x="80" y="1845"/>
              <a:ext cx="247" cy="666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247" y="20"/>
                </a:cxn>
                <a:cxn ang="0">
                  <a:pos x="74" y="666"/>
                </a:cxn>
                <a:cxn ang="0">
                  <a:pos x="0" y="646"/>
                </a:cxn>
                <a:cxn ang="0">
                  <a:pos x="172" y="0"/>
                </a:cxn>
              </a:cxnLst>
              <a:rect l="0" t="0" r="r" b="b"/>
              <a:pathLst>
                <a:path w="247" h="666">
                  <a:moveTo>
                    <a:pt x="172" y="0"/>
                  </a:moveTo>
                  <a:lnTo>
                    <a:pt x="247" y="20"/>
                  </a:lnTo>
                  <a:lnTo>
                    <a:pt x="74" y="666"/>
                  </a:lnTo>
                  <a:lnTo>
                    <a:pt x="0" y="646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7" name="Freeform 130"/>
            <p:cNvSpPr>
              <a:spLocks/>
            </p:cNvSpPr>
            <p:nvPr/>
          </p:nvSpPr>
          <p:spPr bwMode="ltGray">
            <a:xfrm>
              <a:off x="-80" y="1808"/>
              <a:ext cx="301" cy="656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301" y="27"/>
                </a:cxn>
                <a:cxn ang="0">
                  <a:pos x="72" y="656"/>
                </a:cxn>
                <a:cxn ang="0">
                  <a:pos x="0" y="629"/>
                </a:cxn>
                <a:cxn ang="0">
                  <a:pos x="229" y="0"/>
                </a:cxn>
              </a:cxnLst>
              <a:rect l="0" t="0" r="r" b="b"/>
              <a:pathLst>
                <a:path w="301" h="656">
                  <a:moveTo>
                    <a:pt x="229" y="0"/>
                  </a:moveTo>
                  <a:lnTo>
                    <a:pt x="301" y="27"/>
                  </a:lnTo>
                  <a:lnTo>
                    <a:pt x="72" y="656"/>
                  </a:lnTo>
                  <a:lnTo>
                    <a:pt x="0" y="629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8" name="Freeform 131"/>
            <p:cNvSpPr>
              <a:spLocks/>
            </p:cNvSpPr>
            <p:nvPr/>
          </p:nvSpPr>
          <p:spPr bwMode="ltGray">
            <a:xfrm>
              <a:off x="-42" y="1764"/>
              <a:ext cx="160" cy="377"/>
            </a:xfrm>
            <a:custGeom>
              <a:avLst/>
              <a:gdLst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70 w 353"/>
                <a:gd name="connsiteY2" fmla="*/ 639 h 639"/>
                <a:gd name="connsiteX3" fmla="*/ 0 w 353"/>
                <a:gd name="connsiteY3" fmla="*/ 606 h 639"/>
                <a:gd name="connsiteX4" fmla="*/ 193 w 353"/>
                <a:gd name="connsiteY4" fmla="*/ 193 h 639"/>
                <a:gd name="connsiteX5" fmla="*/ 283 w 353"/>
                <a:gd name="connsiteY5" fmla="*/ 0 h 639"/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193 w 353"/>
                <a:gd name="connsiteY2" fmla="*/ 377 h 639"/>
                <a:gd name="connsiteX3" fmla="*/ 70 w 353"/>
                <a:gd name="connsiteY3" fmla="*/ 639 h 639"/>
                <a:gd name="connsiteX4" fmla="*/ 0 w 353"/>
                <a:gd name="connsiteY4" fmla="*/ 606 h 639"/>
                <a:gd name="connsiteX5" fmla="*/ 193 w 353"/>
                <a:gd name="connsiteY5" fmla="*/ 193 h 639"/>
                <a:gd name="connsiteX6" fmla="*/ 283 w 353"/>
                <a:gd name="connsiteY6" fmla="*/ 0 h 639"/>
                <a:gd name="connsiteX0" fmla="*/ 283 w 353"/>
                <a:gd name="connsiteY0" fmla="*/ 0 h 606"/>
                <a:gd name="connsiteX1" fmla="*/ 353 w 353"/>
                <a:gd name="connsiteY1" fmla="*/ 33 h 606"/>
                <a:gd name="connsiteX2" fmla="*/ 193 w 353"/>
                <a:gd name="connsiteY2" fmla="*/ 377 h 606"/>
                <a:gd name="connsiteX3" fmla="*/ 0 w 353"/>
                <a:gd name="connsiteY3" fmla="*/ 606 h 606"/>
                <a:gd name="connsiteX4" fmla="*/ 193 w 353"/>
                <a:gd name="connsiteY4" fmla="*/ 193 h 606"/>
                <a:gd name="connsiteX5" fmla="*/ 283 w 353"/>
                <a:gd name="connsiteY5" fmla="*/ 0 h 606"/>
                <a:gd name="connsiteX0" fmla="*/ 90 w 160"/>
                <a:gd name="connsiteY0" fmla="*/ 0 h 377"/>
                <a:gd name="connsiteX1" fmla="*/ 160 w 160"/>
                <a:gd name="connsiteY1" fmla="*/ 33 h 377"/>
                <a:gd name="connsiteX2" fmla="*/ 0 w 160"/>
                <a:gd name="connsiteY2" fmla="*/ 377 h 377"/>
                <a:gd name="connsiteX3" fmla="*/ 0 w 160"/>
                <a:gd name="connsiteY3" fmla="*/ 193 h 377"/>
                <a:gd name="connsiteX4" fmla="*/ 90 w 160"/>
                <a:gd name="connsiteY4" fmla="*/ 0 h 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" h="377">
                  <a:moveTo>
                    <a:pt x="90" y="0"/>
                  </a:moveTo>
                  <a:lnTo>
                    <a:pt x="160" y="33"/>
                  </a:lnTo>
                  <a:cubicBezTo>
                    <a:pt x="107" y="148"/>
                    <a:pt x="53" y="262"/>
                    <a:pt x="0" y="377"/>
                  </a:cubicBezTo>
                  <a:lnTo>
                    <a:pt x="0" y="193"/>
                  </a:lnTo>
                  <a:cubicBezTo>
                    <a:pt x="30" y="129"/>
                    <a:pt x="60" y="64"/>
                    <a:pt x="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9" name="Freeform 132"/>
            <p:cNvSpPr>
              <a:spLocks/>
            </p:cNvSpPr>
            <p:nvPr/>
          </p:nvSpPr>
          <p:spPr bwMode="ltGray">
            <a:xfrm>
              <a:off x="-42" y="1714"/>
              <a:ext cx="60" cy="136"/>
            </a:xfrm>
            <a:custGeom>
              <a:avLst/>
              <a:gdLst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66 w 400"/>
                <a:gd name="connsiteY2" fmla="*/ 714 h 714"/>
                <a:gd name="connsiteX3" fmla="*/ 0 w 400"/>
                <a:gd name="connsiteY3" fmla="*/ 676 h 714"/>
                <a:gd name="connsiteX4" fmla="*/ 334 w 400"/>
                <a:gd name="connsiteY4" fmla="*/ 96 h 714"/>
                <a:gd name="connsiteX5" fmla="*/ 341 w 400"/>
                <a:gd name="connsiteY5" fmla="*/ 100 h 714"/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7" fmla="*/ 334 w 400"/>
                <a:gd name="connsiteY7" fmla="*/ 96 h 714"/>
                <a:gd name="connsiteX0" fmla="*/ 341 w 400"/>
                <a:gd name="connsiteY0" fmla="*/ 100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275 w 334"/>
                <a:gd name="connsiteY0" fmla="*/ 0 h 614"/>
                <a:gd name="connsiteX1" fmla="*/ 334 w 334"/>
                <a:gd name="connsiteY1" fmla="*/ 35 h 614"/>
                <a:gd name="connsiteX2" fmla="*/ 274 w 334"/>
                <a:gd name="connsiteY2" fmla="*/ 136 h 614"/>
                <a:gd name="connsiteX3" fmla="*/ 0 w 334"/>
                <a:gd name="connsiteY3" fmla="*/ 614 h 614"/>
                <a:gd name="connsiteX4" fmla="*/ 275 w 334"/>
                <a:gd name="connsiteY4" fmla="*/ 0 h 614"/>
                <a:gd name="connsiteX0" fmla="*/ 1 w 60"/>
                <a:gd name="connsiteY0" fmla="*/ 0 h 136"/>
                <a:gd name="connsiteX1" fmla="*/ 60 w 60"/>
                <a:gd name="connsiteY1" fmla="*/ 35 h 136"/>
                <a:gd name="connsiteX2" fmla="*/ 0 w 60"/>
                <a:gd name="connsiteY2" fmla="*/ 136 h 136"/>
                <a:gd name="connsiteX3" fmla="*/ 1 w 60"/>
                <a:gd name="connsiteY3" fmla="*/ 0 h 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36">
                  <a:moveTo>
                    <a:pt x="1" y="0"/>
                  </a:moveTo>
                  <a:lnTo>
                    <a:pt x="60" y="35"/>
                  </a:lnTo>
                  <a:cubicBezTo>
                    <a:pt x="40" y="69"/>
                    <a:pt x="20" y="102"/>
                    <a:pt x="0" y="136"/>
                  </a:cubicBezTo>
                  <a:cubicBezTo>
                    <a:pt x="0" y="91"/>
                    <a:pt x="1" y="45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21536" y="0"/>
            <a:ext cx="9960864" cy="98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188720"/>
            <a:ext cx="10972800" cy="490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408" y="6364225"/>
            <a:ext cx="2913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0064" y="6364225"/>
            <a:ext cx="708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536" y="6364225"/>
            <a:ext cx="816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4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 cap="none" spc="0">
          <a:ln w="18415" cmpd="sng">
            <a:noFill/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>
            <a:lumMod val="60000"/>
            <a:lumOff val="40000"/>
          </a:schemeClr>
        </a:buClr>
        <a:buSzPct val="80000"/>
        <a:buFont typeface="Wingdings 2" pitchFamily="18" charset="2"/>
        <a:buChar char="¤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>
            <a:lumMod val="60000"/>
            <a:lumOff val="40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v1409187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2617" y="963699"/>
            <a:ext cx="4960388" cy="238003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5400"/>
              <a:t>백묵병 데이터  분석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960388" cy="16106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조원</a:t>
            </a:r>
            <a:r>
              <a:rPr lang="en-US" altLang="ko-KR" dirty="0"/>
              <a:t>: </a:t>
            </a:r>
            <a:r>
              <a:rPr lang="ko-KR" altLang="en-US" dirty="0"/>
              <a:t>김윤호</a:t>
            </a:r>
            <a:r>
              <a:rPr lang="en-US" altLang="ko-KR" dirty="0"/>
              <a:t>, </a:t>
            </a:r>
            <a:r>
              <a:rPr lang="ko-KR" altLang="en-US" dirty="0"/>
              <a:t>이원준</a:t>
            </a:r>
            <a:r>
              <a:rPr lang="en-US" altLang="ko-KR" dirty="0"/>
              <a:t>, </a:t>
            </a:r>
            <a:r>
              <a:rPr lang="ko-KR" altLang="en-US"/>
              <a:t>황은결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5989BF-9421-A740-8724-A3124338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6" r="2285" b="4"/>
          <a:stretch/>
        </p:blipFill>
        <p:spPr>
          <a:xfrm>
            <a:off x="7555450" y="1116345"/>
            <a:ext cx="3360025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2B03A-BB7E-6E15-9EEC-31DFF89A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8947"/>
            <a:ext cx="9960864" cy="987552"/>
          </a:xfrm>
        </p:spPr>
        <p:txBody>
          <a:bodyPr/>
          <a:lstStyle/>
          <a:p>
            <a:r>
              <a:rPr lang="ko-KR" altLang="en-US" dirty="0"/>
              <a:t>데이터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0A984-00C2-1180-AD40-29E25309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Ai-Hub</a:t>
            </a:r>
            <a:r>
              <a:rPr lang="ko-KR" altLang="en-US" dirty="0"/>
              <a:t> 지능형 양봉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E3FB-A146-E1B3-EED7-B4717AA2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80" y="1895376"/>
            <a:ext cx="4549589" cy="37739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327CC4-1129-6EDE-2B6F-12E61B55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07" y="1895376"/>
            <a:ext cx="5063813" cy="377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4BC5C-4349-85D9-EC64-80CB2DADB4A1}"/>
              </a:ext>
            </a:extLst>
          </p:cNvPr>
          <p:cNvSpPr txBox="1"/>
          <p:nvPr/>
        </p:nvSpPr>
        <p:spPr>
          <a:xfrm>
            <a:off x="3776125" y="5840486"/>
            <a:ext cx="679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7: Ai-Hub </a:t>
            </a:r>
            <a:r>
              <a:rPr lang="ko-KR" altLang="en-US" dirty="0"/>
              <a:t>지능형 양봉 데이터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2913-930A-8BB7-9520-B6CCA42B5B41}"/>
              </a:ext>
            </a:extLst>
          </p:cNvPr>
          <p:cNvSpPr txBox="1"/>
          <p:nvPr/>
        </p:nvSpPr>
        <p:spPr>
          <a:xfrm>
            <a:off x="2764189" y="6172200"/>
            <a:ext cx="696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  <a:r>
              <a:rPr lang="en-US" altLang="ko-KR" dirty="0"/>
              <a:t> Ai-Hub</a:t>
            </a:r>
            <a:r>
              <a:rPr lang="ko-KR" altLang="en-US" dirty="0"/>
              <a:t>의 지능형 양봉 데이터 플랫폼에서 수집된 데이터는 </a:t>
            </a:r>
            <a:r>
              <a:rPr lang="ko-KR" altLang="en-US" dirty="0" err="1"/>
              <a:t>백묵병</a:t>
            </a:r>
            <a:r>
              <a:rPr lang="ko-KR" altLang="en-US" dirty="0"/>
              <a:t> 연구를 위한 주요 자원으로 활용되었다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7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F6B67-1A15-3DC3-893F-C29CC29E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629" y="356964"/>
            <a:ext cx="9960864" cy="98755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100" dirty="0"/>
              <a:t>데이터 크기 및 처리 과정 </a:t>
            </a:r>
            <a:br>
              <a:rPr lang="en-US" altLang="ko-KR" sz="3100" dirty="0"/>
            </a:br>
            <a:endParaRPr lang="ko-KR" altLang="en-US" sz="31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984B3-DE47-B937-2AA2-37A29F988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86" y="1369105"/>
            <a:ext cx="5868365" cy="4638155"/>
          </a:xfrm>
        </p:spPr>
        <p:txBody>
          <a:bodyPr>
            <a:normAutofit/>
          </a:bodyPr>
          <a:lstStyle/>
          <a:p>
            <a:r>
              <a:rPr lang="ko-KR" altLang="en-US" b="1" dirty="0"/>
              <a:t>데이터 크기</a:t>
            </a:r>
            <a:r>
              <a:rPr lang="en-US" altLang="ko-KR" dirty="0"/>
              <a:t>: Ai-Hub</a:t>
            </a:r>
            <a:r>
              <a:rPr lang="ko-KR" altLang="en-US" dirty="0"/>
              <a:t>의 지능형 양봉 데이터를 활용하였으며</a:t>
            </a:r>
            <a:r>
              <a:rPr lang="en-US" altLang="ko-KR" dirty="0"/>
              <a:t>, </a:t>
            </a:r>
            <a:r>
              <a:rPr lang="ko-KR" altLang="en-US" dirty="0"/>
              <a:t>정상 유충</a:t>
            </a:r>
            <a:r>
              <a:rPr lang="en-US" altLang="ko-KR" dirty="0"/>
              <a:t>(20,150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과 감염 유충</a:t>
            </a:r>
            <a:r>
              <a:rPr lang="en-US" altLang="ko-KR" dirty="0"/>
              <a:t>(10,500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이미지 데이터로 구성됩니다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데이터 처리 과정</a:t>
            </a:r>
            <a:r>
              <a:rPr lang="en-US" altLang="ko-KR" dirty="0"/>
              <a:t>: RGB</a:t>
            </a:r>
            <a:r>
              <a:rPr lang="ko-KR" altLang="en-US" dirty="0"/>
              <a:t>와 </a:t>
            </a:r>
            <a:r>
              <a:rPr lang="en-US" altLang="ko-KR" dirty="0"/>
              <a:t>Gray scale </a:t>
            </a:r>
            <a:r>
              <a:rPr lang="ko-KR" altLang="en-US" dirty="0"/>
              <a:t>데이터를 기반으로 색상 정보를 추출하고</a:t>
            </a:r>
            <a:r>
              <a:rPr lang="en-US" altLang="ko-KR" dirty="0"/>
              <a:t>, Sobel filter</a:t>
            </a:r>
            <a:r>
              <a:rPr lang="ko-KR" altLang="en-US" dirty="0"/>
              <a:t>와 </a:t>
            </a:r>
            <a:r>
              <a:rPr lang="en-US" altLang="ko-KR" dirty="0"/>
              <a:t>Gabor filter </a:t>
            </a:r>
            <a:r>
              <a:rPr lang="ko-KR" altLang="en-US" dirty="0"/>
              <a:t>등 다양한 이미지 처리 기법을 적용하여 유의미한 특징을 도출하였습니다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1E26C35-133A-DC9F-A806-2E49A94EC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37362" y="4540694"/>
            <a:ext cx="3457358" cy="623968"/>
          </a:xfrm>
        </p:spPr>
        <p:txBody>
          <a:bodyPr>
            <a:normAutofit fontScale="92500"/>
          </a:bodyPr>
          <a:lstStyle/>
          <a:p>
            <a:r>
              <a:rPr lang="ko-KR" altLang="en-US" b="0" dirty="0">
                <a:latin typeface="+mn-ea"/>
              </a:rPr>
              <a:t>그림 </a:t>
            </a:r>
            <a:r>
              <a:rPr lang="en-US" altLang="ko-KR" b="0" dirty="0">
                <a:latin typeface="+mn-ea"/>
              </a:rPr>
              <a:t>8: </a:t>
            </a:r>
            <a:r>
              <a:rPr lang="ko-KR" altLang="en-US" b="0" dirty="0" err="1">
                <a:latin typeface="+mn-ea"/>
              </a:rPr>
              <a:t>백묵병</a:t>
            </a:r>
            <a:r>
              <a:rPr lang="ko-KR" altLang="en-US" b="0" dirty="0">
                <a:latin typeface="+mn-ea"/>
              </a:rPr>
              <a:t> 감염 단계 이미지</a:t>
            </a:r>
            <a:endParaRPr lang="en-US" b="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774B32-5337-45E5-A1AB-7FA07A52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277" y="1395377"/>
            <a:ext cx="4706007" cy="29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9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F63D0-7909-E57B-12BB-C47F61D8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701" y="211514"/>
            <a:ext cx="9960864" cy="98755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정상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백묵병</a:t>
            </a:r>
            <a:r>
              <a:rPr lang="ko-KR" altLang="en-US" dirty="0"/>
              <a:t> 데이터  이미지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A18A8F-CE10-B327-4184-42D291359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53312"/>
            <a:ext cx="5388864" cy="639762"/>
          </a:xfrm>
        </p:spPr>
        <p:txBody>
          <a:bodyPr/>
          <a:lstStyle/>
          <a:p>
            <a:pPr algn="ctr"/>
            <a:r>
              <a:rPr lang="ko-KR" altLang="en-US" dirty="0"/>
              <a:t>정상</a:t>
            </a:r>
            <a:r>
              <a:rPr lang="en-US" altLang="ko-KR" dirty="0"/>
              <a:t>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 유충 이미지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46A6AA0-D14F-9059-A5D7-4E13192C6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1353312"/>
            <a:ext cx="5388864" cy="639762"/>
          </a:xfrm>
        </p:spPr>
        <p:txBody>
          <a:bodyPr/>
          <a:lstStyle/>
          <a:p>
            <a:pPr algn="ctr"/>
            <a:r>
              <a:rPr lang="ko-KR" altLang="en-US" dirty="0" err="1"/>
              <a:t>백묵병</a:t>
            </a:r>
            <a:r>
              <a:rPr lang="en-US" altLang="ko-KR" dirty="0"/>
              <a:t>(</a:t>
            </a:r>
            <a:r>
              <a:rPr lang="ko-KR" altLang="en-US" dirty="0"/>
              <a:t>양성</a:t>
            </a:r>
            <a:r>
              <a:rPr lang="en-US" altLang="ko-KR" dirty="0"/>
              <a:t>)</a:t>
            </a:r>
            <a:r>
              <a:rPr lang="ko-KR" altLang="en-US" dirty="0"/>
              <a:t> 유충 이미지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3C0918-48E2-4D8C-8532-C6F60633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46398"/>
            <a:ext cx="5388864" cy="3213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E653B2-64D0-7B2A-7D01-9C62D2D5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67" y="2446397"/>
            <a:ext cx="5388864" cy="32134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C28245-CB21-90B3-7232-DBEAFA55C181}"/>
              </a:ext>
            </a:extLst>
          </p:cNvPr>
          <p:cNvSpPr txBox="1"/>
          <p:nvPr/>
        </p:nvSpPr>
        <p:spPr>
          <a:xfrm>
            <a:off x="4085863" y="5659817"/>
            <a:ext cx="456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9: </a:t>
            </a:r>
            <a:r>
              <a:rPr lang="ko-KR" altLang="en-US" dirty="0"/>
              <a:t>음성과 양성 데이터 이미지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FB255-6B56-6A22-14C3-F199F413FB5E}"/>
              </a:ext>
            </a:extLst>
          </p:cNvPr>
          <p:cNvSpPr txBox="1"/>
          <p:nvPr/>
        </p:nvSpPr>
        <p:spPr>
          <a:xfrm>
            <a:off x="1838960" y="5968308"/>
            <a:ext cx="833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정상</a:t>
            </a:r>
            <a:r>
              <a:rPr lang="en-US" altLang="ko-KR" dirty="0"/>
              <a:t>(</a:t>
            </a:r>
            <a:r>
              <a:rPr lang="ko-KR" altLang="en-US" dirty="0"/>
              <a:t>음성</a:t>
            </a:r>
            <a:r>
              <a:rPr lang="en-US" altLang="ko-KR" dirty="0"/>
              <a:t>) </a:t>
            </a:r>
            <a:r>
              <a:rPr lang="ko-KR" altLang="en-US" dirty="0"/>
              <a:t>유충과 </a:t>
            </a:r>
            <a:r>
              <a:rPr lang="ko-KR" altLang="en-US" dirty="0" err="1"/>
              <a:t>백묵병</a:t>
            </a:r>
            <a:r>
              <a:rPr lang="en-US" altLang="ko-KR" dirty="0"/>
              <a:t>(</a:t>
            </a:r>
            <a:r>
              <a:rPr lang="ko-KR" altLang="en-US" dirty="0"/>
              <a:t>양성</a:t>
            </a:r>
            <a:r>
              <a:rPr lang="en-US" altLang="ko-KR" dirty="0"/>
              <a:t>) </a:t>
            </a:r>
            <a:r>
              <a:rPr lang="ko-KR" altLang="en-US" dirty="0"/>
              <a:t>유충의 대표 이미지를 시각화</a:t>
            </a:r>
            <a:r>
              <a:rPr lang="en-US" altLang="ko-KR" dirty="0"/>
              <a:t>. </a:t>
            </a:r>
            <a:r>
              <a:rPr lang="ko-KR" altLang="en-US" dirty="0"/>
              <a:t>정상 유충은 갈색의 단일 색조를 보이는 반면</a:t>
            </a:r>
            <a:r>
              <a:rPr lang="en-US" altLang="ko-KR" dirty="0"/>
              <a:t>, </a:t>
            </a:r>
            <a:r>
              <a:rPr lang="ko-KR" altLang="en-US" dirty="0"/>
              <a:t>감염 유충은 하얀색 균사와 검은색 포자가 포함된 뚜렷한 변화를 나타냅니다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64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28F80-04FB-72F7-9C8D-D07B1CF2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160" y="396361"/>
            <a:ext cx="1066800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색상을 활용한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8A8668-6FA5-8809-71DF-8EF1EC00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61" y="1483876"/>
            <a:ext cx="4724659" cy="35046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1D6257-BE3F-B3DA-47D1-20177C85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77" y="1483876"/>
            <a:ext cx="4802083" cy="3547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F293F-4A49-133C-5D23-89A9307A5824}"/>
              </a:ext>
            </a:extLst>
          </p:cNvPr>
          <p:cNvSpPr txBox="1"/>
          <p:nvPr/>
        </p:nvSpPr>
        <p:spPr>
          <a:xfrm>
            <a:off x="1718194" y="5188487"/>
            <a:ext cx="778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 </a:t>
            </a:r>
            <a:r>
              <a:rPr lang="en-US" altLang="ko-KR" dirty="0"/>
              <a:t>10: RGB </a:t>
            </a:r>
            <a:r>
              <a:rPr lang="ko-KR" altLang="en-US" dirty="0"/>
              <a:t>채널별 </a:t>
            </a:r>
            <a:r>
              <a:rPr lang="en-US" altLang="ko-KR" dirty="0"/>
              <a:t>Boxplot</a:t>
            </a:r>
            <a:r>
              <a:rPr lang="ko-KR" altLang="en-US" dirty="0"/>
              <a:t> 및 히스토그램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7DBF6-9E73-4801-D27F-7573FCC65DDE}"/>
              </a:ext>
            </a:extLst>
          </p:cNvPr>
          <p:cNvSpPr txBox="1"/>
          <p:nvPr/>
        </p:nvSpPr>
        <p:spPr>
          <a:xfrm>
            <a:off x="1026160" y="5552165"/>
            <a:ext cx="990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0(</a:t>
            </a:r>
            <a:r>
              <a:rPr lang="ko-KR" altLang="en-US" b="1" dirty="0"/>
              <a:t>정상</a:t>
            </a:r>
            <a:r>
              <a:rPr lang="en-US" altLang="ko-KR" b="1" dirty="0"/>
              <a:t>)</a:t>
            </a:r>
            <a:r>
              <a:rPr lang="en-US" altLang="ko-KR" dirty="0"/>
              <a:t>: RGB </a:t>
            </a:r>
            <a:r>
              <a:rPr lang="ko-KR" altLang="en-US" dirty="0"/>
              <a:t>값에서 빨강</a:t>
            </a:r>
            <a:r>
              <a:rPr lang="en-US" altLang="ko-KR" dirty="0"/>
              <a:t>(R)</a:t>
            </a:r>
            <a:r>
              <a:rPr lang="ko-KR" altLang="en-US" dirty="0"/>
              <a:t>과 초록</a:t>
            </a:r>
            <a:r>
              <a:rPr lang="en-US" altLang="ko-KR" dirty="0"/>
              <a:t>(G)</a:t>
            </a:r>
            <a:r>
              <a:rPr lang="ko-KR" altLang="en-US" dirty="0"/>
              <a:t>이 더 강하고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(B)</a:t>
            </a:r>
            <a:r>
              <a:rPr lang="ko-KR" altLang="en-US" dirty="0"/>
              <a:t>은 상대적으로 낮은 경향을 보입니다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1(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</a:t>
            </a:r>
            <a:r>
              <a:rPr lang="en-US" altLang="ko-KR" dirty="0"/>
              <a:t>: RGB </a:t>
            </a:r>
            <a:r>
              <a:rPr lang="ko-KR" altLang="en-US" dirty="0"/>
              <a:t>값에서 흰색</a:t>
            </a:r>
            <a:r>
              <a:rPr lang="en-US" altLang="ko-KR" dirty="0"/>
              <a:t>(</a:t>
            </a:r>
            <a:r>
              <a:rPr lang="ko-KR" altLang="en-US" dirty="0"/>
              <a:t>모든 </a:t>
            </a:r>
            <a:r>
              <a:rPr lang="en-US" altLang="ko-KR" dirty="0"/>
              <a:t>RGB </a:t>
            </a:r>
            <a:r>
              <a:rPr lang="ko-KR" altLang="en-US" dirty="0"/>
              <a:t>값이 높음</a:t>
            </a:r>
            <a:r>
              <a:rPr lang="en-US" altLang="ko-KR" dirty="0"/>
              <a:t>)</a:t>
            </a:r>
            <a:r>
              <a:rPr lang="ko-KR" altLang="en-US" dirty="0"/>
              <a:t>과 검은색</a:t>
            </a:r>
            <a:r>
              <a:rPr lang="en-US" altLang="ko-KR" dirty="0"/>
              <a:t>(RGB </a:t>
            </a:r>
            <a:r>
              <a:rPr lang="ko-KR" altLang="en-US" dirty="0"/>
              <a:t>값이 낮음</a:t>
            </a:r>
            <a:r>
              <a:rPr lang="en-US" altLang="ko-KR" dirty="0"/>
              <a:t>)</a:t>
            </a:r>
            <a:r>
              <a:rPr lang="ko-KR" altLang="en-US" dirty="0"/>
              <a:t>의 조합으로 음성과 구분되는 패턴이 명확히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72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8BBE8-F8AF-2F85-1AA3-D50E79B61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9A24A-2590-B9E4-492A-2CD018F1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131318"/>
            <a:ext cx="10708640" cy="9875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색상을 활용한 데이터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15BE9-C0ED-3430-C3B4-D4AD0C07B5C1}"/>
              </a:ext>
            </a:extLst>
          </p:cNvPr>
          <p:cNvSpPr txBox="1"/>
          <p:nvPr/>
        </p:nvSpPr>
        <p:spPr>
          <a:xfrm>
            <a:off x="4561840" y="4759086"/>
            <a:ext cx="522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11: RGB </a:t>
            </a:r>
            <a:r>
              <a:rPr lang="ko-KR" altLang="en-US" dirty="0"/>
              <a:t>정규분포표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AC1B4C2-935A-6944-FEC3-F8C2BC679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 bwMode="black">
          <a:xfrm>
            <a:off x="1066800" y="1193328"/>
            <a:ext cx="4419600" cy="3366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A8779B-D96F-2837-B0EA-A1F68039A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1120" y="1186454"/>
            <a:ext cx="4632960" cy="3373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2C0FF-F3A3-23DA-5220-49159BEEAA46}"/>
              </a:ext>
            </a:extLst>
          </p:cNvPr>
          <p:cNvSpPr txBox="1"/>
          <p:nvPr/>
        </p:nvSpPr>
        <p:spPr>
          <a:xfrm>
            <a:off x="1102360" y="5128418"/>
            <a:ext cx="9987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0(</a:t>
            </a:r>
            <a:r>
              <a:rPr lang="ko-KR" altLang="en-US" b="1" dirty="0"/>
              <a:t>정상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-US" altLang="ko-KR" dirty="0"/>
              <a:t>RGB </a:t>
            </a:r>
            <a:r>
              <a:rPr lang="ko-KR" altLang="en-US" dirty="0"/>
              <a:t>각 채널에 대해 정규분포를 근사한 히스토그램을 보여준다</a:t>
            </a:r>
            <a:r>
              <a:rPr lang="en-US" altLang="ko-KR" dirty="0"/>
              <a:t>. </a:t>
            </a:r>
            <a:r>
              <a:rPr lang="ko-KR" altLang="en-US" dirty="0"/>
              <a:t>음성 데이터는 빨강</a:t>
            </a:r>
            <a:r>
              <a:rPr lang="en-US" altLang="ko-KR" dirty="0"/>
              <a:t>(R) </a:t>
            </a:r>
            <a:r>
              <a:rPr lang="ko-KR" altLang="en-US" dirty="0"/>
              <a:t>채널에서 뚜렷한 중심이 나타나며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(G)</a:t>
            </a:r>
            <a:r>
              <a:rPr lang="ko-KR" altLang="en-US" dirty="0"/>
              <a:t>과 파랑</a:t>
            </a:r>
            <a:r>
              <a:rPr lang="en-US" altLang="ko-KR" dirty="0"/>
              <a:t>(B) </a:t>
            </a:r>
            <a:r>
              <a:rPr lang="ko-KR" altLang="en-US" dirty="0"/>
              <a:t>채널은 상대적으로 분산이 큰 경향을 보입니다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1(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ko-KR" altLang="en-US" dirty="0" err="1"/>
              <a:t>백묵병</a:t>
            </a:r>
            <a:r>
              <a:rPr lang="ko-KR" altLang="en-US" dirty="0"/>
              <a:t> 데이터에서는 </a:t>
            </a:r>
            <a:r>
              <a:rPr lang="en-US" altLang="ko-KR" dirty="0"/>
              <a:t>RGB </a:t>
            </a:r>
            <a:r>
              <a:rPr lang="ko-KR" altLang="en-US" dirty="0"/>
              <a:t>각 채널의 중심이 약간 이동하여 빨강</a:t>
            </a:r>
            <a:r>
              <a:rPr lang="en-US" altLang="ko-KR" dirty="0"/>
              <a:t>(R)</a:t>
            </a:r>
            <a:r>
              <a:rPr lang="ko-KR" altLang="en-US" dirty="0"/>
              <a:t>의 중심 값이 정상보다 높아지고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(G)</a:t>
            </a:r>
            <a:r>
              <a:rPr lang="ko-KR" altLang="en-US" dirty="0"/>
              <a:t>과 파랑</a:t>
            </a:r>
            <a:r>
              <a:rPr lang="en-US" altLang="ko-KR" dirty="0"/>
              <a:t>(B)</a:t>
            </a:r>
            <a:r>
              <a:rPr lang="ko-KR" altLang="en-US" dirty="0"/>
              <a:t>의 분포 또한 다르게 나타나며 명확한 구분이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13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9C801-1A98-6A0F-1421-7EB2C15A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111760"/>
            <a:ext cx="10962640" cy="9875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빛의 삼원색과 </a:t>
            </a:r>
            <a:r>
              <a:rPr lang="en-US" altLang="ko-KR" dirty="0"/>
              <a:t>RGB </a:t>
            </a:r>
            <a:r>
              <a:rPr lang="ko-KR" altLang="en-US" dirty="0"/>
              <a:t>데이터 분포 분석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653ACF-9E0D-AAEF-DE49-1E01CB8F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480" y="1099312"/>
            <a:ext cx="6939280" cy="35641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8D18D-5692-B5A8-8313-926A0481677B}"/>
              </a:ext>
            </a:extLst>
          </p:cNvPr>
          <p:cNvSpPr txBox="1"/>
          <p:nvPr/>
        </p:nvSpPr>
        <p:spPr>
          <a:xfrm>
            <a:off x="3657600" y="4852785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12: </a:t>
            </a:r>
            <a:r>
              <a:rPr lang="ko-KR" altLang="en-US" dirty="0"/>
              <a:t>빛의 삼원색</a:t>
            </a:r>
            <a:r>
              <a:rPr lang="en-US" altLang="ko-KR" dirty="0"/>
              <a:t>(RGB)</a:t>
            </a:r>
            <a:r>
              <a:rPr lang="ko-KR" altLang="en-US" dirty="0"/>
              <a:t>와 데이터 분석의 연결성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91824-44D1-9D1D-452D-8C6740DAB461}"/>
              </a:ext>
            </a:extLst>
          </p:cNvPr>
          <p:cNvSpPr txBox="1"/>
          <p:nvPr/>
        </p:nvSpPr>
        <p:spPr>
          <a:xfrm>
            <a:off x="172720" y="510367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설명</a:t>
            </a:r>
            <a:r>
              <a:rPr lang="en-US" altLang="ko-KR" b="1" dirty="0">
                <a:latin typeface="+mn-ea"/>
              </a:rPr>
              <a:t>: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0(</a:t>
            </a:r>
            <a:r>
              <a:rPr lang="ko-KR" altLang="en-US" b="1" dirty="0"/>
              <a:t>정상</a:t>
            </a:r>
            <a:r>
              <a:rPr lang="en-US" altLang="ko-KR" b="1" dirty="0"/>
              <a:t>): </a:t>
            </a:r>
            <a:r>
              <a:rPr lang="ko-KR" altLang="en-US" dirty="0"/>
              <a:t>빨강</a:t>
            </a:r>
            <a:r>
              <a:rPr lang="en-US" altLang="ko-KR" dirty="0"/>
              <a:t>(R) </a:t>
            </a:r>
            <a:r>
              <a:rPr lang="ko-KR" altLang="en-US" dirty="0"/>
              <a:t>채널과 초록</a:t>
            </a:r>
            <a:r>
              <a:rPr lang="en-US" altLang="ko-KR" dirty="0"/>
              <a:t>(G) </a:t>
            </a:r>
            <a:r>
              <a:rPr lang="ko-KR" altLang="en-US" dirty="0"/>
              <a:t>채널 값이 높고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(B) </a:t>
            </a:r>
            <a:r>
              <a:rPr lang="ko-KR" altLang="en-US" dirty="0"/>
              <a:t>채널 값이 상대적으로 낮은 경향을 보인다</a:t>
            </a:r>
            <a:r>
              <a:rPr lang="en-US" altLang="ko-KR" dirty="0"/>
              <a:t>. </a:t>
            </a:r>
            <a:r>
              <a:rPr lang="ko-KR" altLang="en-US" dirty="0"/>
              <a:t>색의 삼원색 조합에서 녹색</a:t>
            </a:r>
            <a:r>
              <a:rPr lang="en-US" altLang="ko-KR" dirty="0"/>
              <a:t>(G)</a:t>
            </a:r>
            <a:r>
              <a:rPr lang="ko-KR" altLang="en-US" dirty="0"/>
              <a:t>과 빨강</a:t>
            </a:r>
            <a:r>
              <a:rPr lang="en-US" altLang="ko-KR" dirty="0"/>
              <a:t>(R)</a:t>
            </a:r>
            <a:r>
              <a:rPr lang="ko-KR" altLang="en-US" dirty="0"/>
              <a:t>의 강세로 인해 노란색에 가까운 패턴이 나타납니다</a:t>
            </a:r>
            <a:r>
              <a:rPr lang="en-US" altLang="ko-KR" dirty="0"/>
              <a:t>. RGB </a:t>
            </a:r>
            <a:r>
              <a:rPr lang="ko-KR" altLang="en-US" dirty="0"/>
              <a:t>패턴이 명확하게 드러나며</a:t>
            </a:r>
            <a:r>
              <a:rPr lang="en-US" altLang="ko-KR" dirty="0"/>
              <a:t>, </a:t>
            </a:r>
            <a:r>
              <a:rPr lang="ko-KR" altLang="en-US" dirty="0"/>
              <a:t>대비가 뚜렷한 특징을 가집니다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1(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en-US" altLang="ko-KR" dirty="0"/>
              <a:t>RGB </a:t>
            </a:r>
            <a:r>
              <a:rPr lang="ko-KR" altLang="en-US" dirty="0"/>
              <a:t>값이 고르게 높아 검정색과 흰색이 혼합된 중립적인 색상을 형성한다</a:t>
            </a:r>
            <a:r>
              <a:rPr lang="en-US" altLang="ko-KR" dirty="0"/>
              <a:t>. </a:t>
            </a:r>
            <a:r>
              <a:rPr lang="ko-KR" altLang="en-US" dirty="0"/>
              <a:t>색의 삼원색 조합에서 명도가 높은 밝은 패턴을 보이며</a:t>
            </a:r>
            <a:r>
              <a:rPr lang="en-US" altLang="ko-KR" dirty="0"/>
              <a:t>, RGB </a:t>
            </a:r>
            <a:r>
              <a:rPr lang="ko-KR" altLang="en-US" dirty="0"/>
              <a:t>분포가 균일합니다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백묵병</a:t>
            </a:r>
            <a:r>
              <a:rPr lang="ko-KR" altLang="en-US" dirty="0"/>
              <a:t> 특유의 균일한 색상 분포로 인해 발생하는 특징입니다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83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760" y="-86155"/>
            <a:ext cx="10972800" cy="987552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dirty="0"/>
              <a:t>WGB </a:t>
            </a:r>
            <a:r>
              <a:rPr lang="ko-KR" altLang="en-US" dirty="0"/>
              <a:t>색상을 사용한 데이터 분석</a:t>
            </a:r>
            <a:r>
              <a:rPr lang="en-US" altLang="ko-KR" dirty="0"/>
              <a:t>(</a:t>
            </a:r>
            <a:r>
              <a:rPr lang="ko-KR" altLang="en-US" dirty="0"/>
              <a:t>하양</a:t>
            </a:r>
            <a:r>
              <a:rPr lang="en-US" altLang="ko-KR" dirty="0"/>
              <a:t>, </a:t>
            </a:r>
            <a:r>
              <a:rPr lang="ko-KR" altLang="en-US" dirty="0"/>
              <a:t>회색</a:t>
            </a:r>
            <a:r>
              <a:rPr lang="en-US" altLang="ko-KR" dirty="0"/>
              <a:t>, </a:t>
            </a:r>
            <a:r>
              <a:rPr lang="ko-KR" altLang="en-US" dirty="0"/>
              <a:t>검정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872553"/>
            <a:ext cx="4866639" cy="21144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2957163"/>
            <a:ext cx="4866639" cy="21144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D7D39B-87E0-6D5F-C728-0BCDA0F11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60160" y="908716"/>
            <a:ext cx="4643120" cy="2114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6D9E46-279F-D5F3-2664-31C00E629C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60160" y="3037841"/>
            <a:ext cx="4643120" cy="2033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F7569-005E-8988-C4E4-C58547972D9D}"/>
              </a:ext>
            </a:extLst>
          </p:cNvPr>
          <p:cNvSpPr txBox="1"/>
          <p:nvPr/>
        </p:nvSpPr>
        <p:spPr>
          <a:xfrm>
            <a:off x="3444240" y="5107814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13: WGB </a:t>
            </a:r>
            <a:r>
              <a:rPr lang="ko-KR" altLang="en-US" dirty="0"/>
              <a:t>채널별 </a:t>
            </a:r>
            <a:r>
              <a:rPr lang="en-US" altLang="ko-KR" dirty="0"/>
              <a:t>Boxplot</a:t>
            </a:r>
            <a:r>
              <a:rPr lang="ko-KR" altLang="en-US" dirty="0"/>
              <a:t> 및 히스토그램 분석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2513F-ED02-DD12-BDA4-AF32C5B9473A}"/>
              </a:ext>
            </a:extLst>
          </p:cNvPr>
          <p:cNvSpPr txBox="1"/>
          <p:nvPr/>
        </p:nvSpPr>
        <p:spPr>
          <a:xfrm>
            <a:off x="-96520" y="5203815"/>
            <a:ext cx="12385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0(</a:t>
            </a:r>
            <a:r>
              <a:rPr lang="ko-KR" altLang="en-US" b="1" dirty="0"/>
              <a:t>정상</a:t>
            </a:r>
            <a:r>
              <a:rPr lang="en-US" altLang="ko-KR" b="1" dirty="0"/>
              <a:t>): </a:t>
            </a:r>
            <a:r>
              <a:rPr lang="en-US" altLang="ko-KR" dirty="0"/>
              <a:t>Boxplot</a:t>
            </a:r>
            <a:r>
              <a:rPr lang="en-US" altLang="ko-KR" b="1" dirty="0"/>
              <a:t> </a:t>
            </a:r>
            <a:r>
              <a:rPr lang="en-US" altLang="ko-KR" dirty="0"/>
              <a:t>G(</a:t>
            </a:r>
            <a:r>
              <a:rPr lang="ko-KR" altLang="en-US" dirty="0"/>
              <a:t>초록</a:t>
            </a:r>
            <a:r>
              <a:rPr lang="en-US" altLang="ko-KR" dirty="0"/>
              <a:t>) </a:t>
            </a:r>
            <a:r>
              <a:rPr lang="ko-KR" altLang="en-US" dirty="0"/>
              <a:t>채널 값이 높고</a:t>
            </a:r>
            <a:r>
              <a:rPr lang="en-US" altLang="ko-KR" dirty="0"/>
              <a:t>, W(</a:t>
            </a:r>
            <a:r>
              <a:rPr lang="ko-KR" altLang="en-US" dirty="0"/>
              <a:t>하양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B(</a:t>
            </a:r>
            <a:r>
              <a:rPr lang="ko-KR" altLang="en-US" dirty="0"/>
              <a:t>검정</a:t>
            </a:r>
            <a:r>
              <a:rPr lang="en-US" altLang="ko-KR" dirty="0"/>
              <a:t>) </a:t>
            </a:r>
            <a:r>
              <a:rPr lang="ko-KR" altLang="en-US" dirty="0"/>
              <a:t>채널 값은 낮음</a:t>
            </a:r>
            <a:r>
              <a:rPr lang="en-US" altLang="ko-KR" dirty="0"/>
              <a:t>. </a:t>
            </a:r>
            <a:r>
              <a:rPr lang="ko-KR" altLang="en-US" dirty="0"/>
              <a:t>히스토그램 초록</a:t>
            </a:r>
            <a:r>
              <a:rPr lang="en-US" altLang="ko-KR" dirty="0"/>
              <a:t>(G)</a:t>
            </a:r>
            <a:r>
              <a:rPr lang="ko-KR" altLang="en-US" dirty="0"/>
              <a:t>이 주요한 색상으로 밝고 자연스러운 색조를 형성합니다</a:t>
            </a:r>
            <a:r>
              <a:rPr lang="en-US" altLang="ko-KR" dirty="0"/>
              <a:t>.</a:t>
            </a:r>
            <a:r>
              <a:rPr lang="en-US" altLang="ko-KR" b="1" dirty="0"/>
              <a:t> 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1(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en-US" altLang="ko-KR" dirty="0"/>
              <a:t>Boxplot</a:t>
            </a:r>
            <a:r>
              <a:rPr lang="ko-KR" altLang="en-US" dirty="0"/>
              <a:t> 초록</a:t>
            </a:r>
            <a:r>
              <a:rPr lang="en-US" altLang="ko-KR" dirty="0"/>
              <a:t>(G) </a:t>
            </a:r>
            <a:r>
              <a:rPr lang="ko-KR" altLang="en-US" dirty="0"/>
              <a:t>채널 값이 평균적으로 더 높지만</a:t>
            </a:r>
            <a:r>
              <a:rPr lang="en-US" altLang="ko-KR" dirty="0"/>
              <a:t>, </a:t>
            </a:r>
            <a:r>
              <a:rPr lang="ko-KR" altLang="en-US" dirty="0"/>
              <a:t>하양</a:t>
            </a:r>
            <a:r>
              <a:rPr lang="en-US" altLang="ko-KR" dirty="0"/>
              <a:t>(W) </a:t>
            </a:r>
            <a:r>
              <a:rPr lang="ko-KR" altLang="en-US" dirty="0"/>
              <a:t>채널의 분포는 범위가 크고 </a:t>
            </a:r>
            <a:r>
              <a:rPr lang="ko-KR" altLang="en-US" dirty="0" err="1"/>
              <a:t>특이값</a:t>
            </a:r>
            <a:r>
              <a:rPr lang="en-US" altLang="ko-KR" dirty="0"/>
              <a:t>(outlier)</a:t>
            </a:r>
            <a:r>
              <a:rPr lang="ko-KR" altLang="en-US" dirty="0"/>
              <a:t>이 더 많아 명도가 높게 보이는 특성을 가집니다</a:t>
            </a:r>
            <a:r>
              <a:rPr lang="en-US" altLang="ko-KR" dirty="0"/>
              <a:t>. </a:t>
            </a:r>
            <a:r>
              <a:rPr lang="ko-KR" altLang="en-US" dirty="0"/>
              <a:t>밀도 그래프에서는 초록</a:t>
            </a:r>
            <a:r>
              <a:rPr lang="en-US" altLang="ko-KR" dirty="0"/>
              <a:t>(G)</a:t>
            </a:r>
            <a:r>
              <a:rPr lang="ko-KR" altLang="en-US" dirty="0"/>
              <a:t>이 주요 분포를 차지하며</a:t>
            </a:r>
            <a:r>
              <a:rPr lang="en-US" altLang="ko-KR" dirty="0"/>
              <a:t>, </a:t>
            </a:r>
            <a:r>
              <a:rPr lang="ko-KR" altLang="en-US" dirty="0"/>
              <a:t>하양</a:t>
            </a:r>
            <a:r>
              <a:rPr lang="en-US" altLang="ko-KR" dirty="0"/>
              <a:t>(W)</a:t>
            </a:r>
            <a:r>
              <a:rPr lang="ko-KR" altLang="en-US" dirty="0"/>
              <a:t>은 상대적으로 낮지만 밝은 영역에 영향을 미칠 수 있는 요소로 작용합니다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C2B4B1-09C5-39D0-049F-7C5BB42E7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60160" y="908715"/>
            <a:ext cx="4643120" cy="20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0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87552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dirty="0"/>
              <a:t>WGB </a:t>
            </a:r>
            <a:r>
              <a:rPr lang="ko-KR" altLang="en-US" dirty="0"/>
              <a:t>색상을 사용한 데이터 분석</a:t>
            </a:r>
            <a:r>
              <a:rPr lang="en-US" altLang="ko-KR" dirty="0"/>
              <a:t>(</a:t>
            </a:r>
            <a:r>
              <a:rPr lang="ko-KR" altLang="en-US" dirty="0"/>
              <a:t>하양</a:t>
            </a:r>
            <a:r>
              <a:rPr lang="en-US" altLang="ko-KR" dirty="0"/>
              <a:t>, </a:t>
            </a:r>
            <a:r>
              <a:rPr lang="ko-KR" altLang="en-US" dirty="0"/>
              <a:t>회색</a:t>
            </a:r>
            <a:r>
              <a:rPr lang="en-US" altLang="ko-KR" dirty="0"/>
              <a:t>, </a:t>
            </a:r>
            <a:r>
              <a:rPr lang="ko-KR" altLang="en-US" dirty="0"/>
              <a:t>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3743" y="1489750"/>
            <a:ext cx="4947137" cy="34670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489750"/>
            <a:ext cx="4947136" cy="3467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AF9D5-C0B4-595F-DB2D-D3466D98AB80}"/>
              </a:ext>
            </a:extLst>
          </p:cNvPr>
          <p:cNvSpPr txBox="1"/>
          <p:nvPr/>
        </p:nvSpPr>
        <p:spPr>
          <a:xfrm>
            <a:off x="3870176" y="5183584"/>
            <a:ext cx="503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14: WGB </a:t>
            </a:r>
            <a:r>
              <a:rPr lang="ko-KR" altLang="en-US" dirty="0"/>
              <a:t>채널 간 상관 행렬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6C2DF-4250-1894-A2A4-AC3979B20B70}"/>
              </a:ext>
            </a:extLst>
          </p:cNvPr>
          <p:cNvSpPr txBox="1"/>
          <p:nvPr/>
        </p:nvSpPr>
        <p:spPr>
          <a:xfrm>
            <a:off x="0" y="5406548"/>
            <a:ext cx="12354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0(</a:t>
            </a:r>
            <a:r>
              <a:rPr lang="ko-KR" altLang="en-US" b="1" dirty="0"/>
              <a:t>정상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-US" altLang="ko-KR" dirty="0"/>
              <a:t>W(</a:t>
            </a:r>
            <a:r>
              <a:rPr lang="ko-KR" altLang="en-US" dirty="0"/>
              <a:t>하양</a:t>
            </a:r>
            <a:r>
              <a:rPr lang="en-US" altLang="ko-KR" dirty="0"/>
              <a:t>), G(</a:t>
            </a:r>
            <a:r>
              <a:rPr lang="ko-KR" altLang="en-US" dirty="0"/>
              <a:t>초록</a:t>
            </a:r>
            <a:r>
              <a:rPr lang="en-US" altLang="ko-KR" dirty="0"/>
              <a:t>), B(</a:t>
            </a:r>
            <a:r>
              <a:rPr lang="ko-KR" altLang="en-US" dirty="0"/>
              <a:t>검정</a:t>
            </a:r>
            <a:r>
              <a:rPr lang="en-US" altLang="ko-KR" dirty="0"/>
              <a:t>) </a:t>
            </a:r>
            <a:r>
              <a:rPr lang="ko-KR" altLang="en-US" dirty="0"/>
              <a:t>채널 간 상관 계수가 거의 없거나 낮은 값</a:t>
            </a:r>
            <a:r>
              <a:rPr lang="en-US" altLang="ko-KR" dirty="0"/>
              <a:t>(-0.29 </a:t>
            </a:r>
            <a:r>
              <a:rPr lang="ko-KR" altLang="en-US" dirty="0"/>
              <a:t>이하</a:t>
            </a:r>
            <a:r>
              <a:rPr lang="en-US" altLang="ko-KR" dirty="0"/>
              <a:t>)</a:t>
            </a:r>
            <a:r>
              <a:rPr lang="ko-KR" altLang="en-US" dirty="0"/>
              <a:t>을 보이며</a:t>
            </a:r>
            <a:r>
              <a:rPr lang="en-US" altLang="ko-KR" dirty="0"/>
              <a:t>, </a:t>
            </a:r>
            <a:r>
              <a:rPr lang="ko-KR" altLang="en-US" dirty="0"/>
              <a:t>각 채널 간 독립적인 특성을 나타냅니다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1(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-US" altLang="ko-KR" dirty="0"/>
              <a:t>G(</a:t>
            </a:r>
            <a:r>
              <a:rPr lang="ko-KR" altLang="en-US" dirty="0"/>
              <a:t>초록</a:t>
            </a:r>
            <a:r>
              <a:rPr lang="en-US" altLang="ko-KR" dirty="0"/>
              <a:t>) </a:t>
            </a:r>
            <a:r>
              <a:rPr lang="ko-KR" altLang="en-US" dirty="0"/>
              <a:t>채널과 </a:t>
            </a:r>
            <a:r>
              <a:rPr lang="en-US" altLang="ko-KR" dirty="0"/>
              <a:t>W(</a:t>
            </a:r>
            <a:r>
              <a:rPr lang="ko-KR" altLang="en-US" dirty="0"/>
              <a:t>하양</a:t>
            </a:r>
            <a:r>
              <a:rPr lang="en-US" altLang="ko-KR" dirty="0"/>
              <a:t>) </a:t>
            </a:r>
            <a:r>
              <a:rPr lang="ko-KR" altLang="en-US" dirty="0"/>
              <a:t>채널 간 상관 계수가 상대적으로 높은 값</a:t>
            </a:r>
            <a:r>
              <a:rPr lang="en-US" altLang="ko-KR" dirty="0"/>
              <a:t>(0.81)</a:t>
            </a:r>
            <a:r>
              <a:rPr lang="ko-KR" altLang="en-US" dirty="0"/>
              <a:t>을 보여 </a:t>
            </a:r>
            <a:r>
              <a:rPr lang="en-US" altLang="ko-KR" dirty="0"/>
              <a:t>G </a:t>
            </a:r>
            <a:r>
              <a:rPr lang="ko-KR" altLang="en-US" dirty="0"/>
              <a:t>채널의 밝기가 증가할수록 </a:t>
            </a:r>
            <a:r>
              <a:rPr lang="en-US" altLang="ko-KR" dirty="0"/>
              <a:t>W </a:t>
            </a:r>
            <a:r>
              <a:rPr lang="ko-KR" altLang="en-US" dirty="0"/>
              <a:t>채널의 밝기에도 영향을 미치는 상호 연관성을 보입니다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B(</a:t>
            </a:r>
            <a:r>
              <a:rPr lang="ko-KR" altLang="en-US" dirty="0"/>
              <a:t>검정</a:t>
            </a:r>
            <a:r>
              <a:rPr lang="en-US" altLang="ko-KR" dirty="0"/>
              <a:t>) </a:t>
            </a:r>
            <a:r>
              <a:rPr lang="ko-KR" altLang="en-US" dirty="0"/>
              <a:t>채널은 다른 채널과 음의 상관 관계</a:t>
            </a:r>
            <a:r>
              <a:rPr lang="en-US" altLang="ko-KR" dirty="0"/>
              <a:t>(-0.39 </a:t>
            </a:r>
            <a:r>
              <a:rPr lang="ko-KR" altLang="en-US" dirty="0"/>
              <a:t>이하</a:t>
            </a:r>
            <a:r>
              <a:rPr lang="en-US" altLang="ko-KR" dirty="0"/>
              <a:t>)</a:t>
            </a:r>
            <a:r>
              <a:rPr lang="ko-KR" altLang="en-US" dirty="0"/>
              <a:t>를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2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87552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dirty="0"/>
              <a:t>WGB </a:t>
            </a:r>
            <a:r>
              <a:rPr lang="ko-KR" altLang="en-US" dirty="0"/>
              <a:t>색상을 사용한 데이터 분석</a:t>
            </a:r>
            <a:r>
              <a:rPr lang="en-US" altLang="ko-KR" dirty="0"/>
              <a:t>(</a:t>
            </a:r>
            <a:r>
              <a:rPr lang="ko-KR" altLang="en-US" dirty="0"/>
              <a:t>하양</a:t>
            </a:r>
            <a:r>
              <a:rPr lang="en-US" altLang="ko-KR" dirty="0"/>
              <a:t>, </a:t>
            </a:r>
            <a:r>
              <a:rPr lang="ko-KR" altLang="en-US" dirty="0"/>
              <a:t>회색</a:t>
            </a:r>
            <a:r>
              <a:rPr lang="en-US" altLang="ko-KR" dirty="0"/>
              <a:t>, </a:t>
            </a:r>
            <a:r>
              <a:rPr lang="ko-KR" altLang="en-US" dirty="0"/>
              <a:t>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2194" y="804673"/>
            <a:ext cx="7232788" cy="2151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72194" y="2956561"/>
            <a:ext cx="7232788" cy="2225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E6350-F830-1A50-E8B9-6B3B659C34DA}"/>
              </a:ext>
            </a:extLst>
          </p:cNvPr>
          <p:cNvSpPr txBox="1"/>
          <p:nvPr/>
        </p:nvSpPr>
        <p:spPr>
          <a:xfrm>
            <a:off x="4352828" y="5211278"/>
            <a:ext cx="327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15: WGB </a:t>
            </a:r>
            <a:r>
              <a:rPr lang="ko-KR" altLang="en-US" dirty="0"/>
              <a:t>채널 간 </a:t>
            </a:r>
            <a:r>
              <a:rPr lang="ko-KR" altLang="en-US" dirty="0" err="1"/>
              <a:t>산점도</a:t>
            </a:r>
            <a:r>
              <a:rPr lang="ko-KR" altLang="en-US" dirty="0"/>
              <a:t>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0AEEE-B858-7B78-54EF-0EEAB00D08C6}"/>
              </a:ext>
            </a:extLst>
          </p:cNvPr>
          <p:cNvSpPr txBox="1"/>
          <p:nvPr/>
        </p:nvSpPr>
        <p:spPr>
          <a:xfrm>
            <a:off x="-103008" y="5378224"/>
            <a:ext cx="124058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설명</a:t>
            </a:r>
            <a:r>
              <a:rPr lang="en-US" altLang="ko-KR" sz="1600" b="1" dirty="0"/>
              <a:t>:</a:t>
            </a:r>
          </a:p>
          <a:p>
            <a:r>
              <a:rPr lang="ko-KR" altLang="en-US" sz="1600" b="1" dirty="0"/>
              <a:t>클래스 </a:t>
            </a:r>
            <a:r>
              <a:rPr lang="en-US" altLang="ko-KR" sz="1600" b="1" dirty="0"/>
              <a:t>0(</a:t>
            </a:r>
            <a:r>
              <a:rPr lang="ko-KR" altLang="en-US" sz="1600" b="1" dirty="0"/>
              <a:t>정상</a:t>
            </a:r>
            <a:r>
              <a:rPr lang="en-US" altLang="ko-KR" sz="1600" b="1" dirty="0"/>
              <a:t>):</a:t>
            </a:r>
            <a:r>
              <a:rPr lang="en-US" altLang="ko-KR" sz="1600" dirty="0"/>
              <a:t>W(</a:t>
            </a:r>
            <a:r>
              <a:rPr lang="ko-KR" altLang="en-US" sz="1600" dirty="0"/>
              <a:t>하양</a:t>
            </a:r>
            <a:r>
              <a:rPr lang="en-US" altLang="ko-KR" sz="1600" dirty="0"/>
              <a:t>) </a:t>
            </a:r>
            <a:r>
              <a:rPr lang="ko-KR" altLang="en-US" sz="1600" dirty="0"/>
              <a:t>채널과 </a:t>
            </a:r>
            <a:r>
              <a:rPr lang="en-US" altLang="ko-KR" sz="1600" dirty="0"/>
              <a:t>G(</a:t>
            </a:r>
            <a:r>
              <a:rPr lang="ko-KR" altLang="en-US" sz="1600" dirty="0"/>
              <a:t>초록</a:t>
            </a:r>
            <a:r>
              <a:rPr lang="en-US" altLang="ko-KR" sz="1600" dirty="0"/>
              <a:t>) </a:t>
            </a:r>
            <a:r>
              <a:rPr lang="ko-KR" altLang="en-US" sz="1600" dirty="0"/>
              <a:t>채널의 상관 관계가 낮고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데이터가 산발적으로 분포되어 있습니다</a:t>
            </a:r>
            <a:r>
              <a:rPr lang="en-US" altLang="ko-KR" sz="1600" dirty="0"/>
              <a:t>. G(</a:t>
            </a:r>
            <a:r>
              <a:rPr lang="ko-KR" altLang="en-US" sz="1600" dirty="0"/>
              <a:t>초록</a:t>
            </a:r>
            <a:r>
              <a:rPr lang="en-US" altLang="ko-KR" sz="1600" dirty="0"/>
              <a:t>) </a:t>
            </a:r>
            <a:r>
              <a:rPr lang="ko-KR" altLang="en-US" sz="1600" dirty="0"/>
              <a:t>채널과 </a:t>
            </a:r>
            <a:r>
              <a:rPr lang="en-US" altLang="ko-KR" sz="1600" dirty="0"/>
              <a:t>B(</a:t>
            </a:r>
            <a:r>
              <a:rPr lang="ko-KR" altLang="en-US" sz="1600" dirty="0"/>
              <a:t>검정</a:t>
            </a:r>
            <a:r>
              <a:rPr lang="en-US" altLang="ko-KR" sz="1600" dirty="0"/>
              <a:t>) </a:t>
            </a:r>
            <a:r>
              <a:rPr lang="ko-KR" altLang="en-US" sz="1600" dirty="0"/>
              <a:t>채널은 음의 상관 관계를 보여 </a:t>
            </a:r>
            <a:r>
              <a:rPr lang="en-US" altLang="ko-KR" sz="1600" dirty="0"/>
              <a:t>G </a:t>
            </a:r>
            <a:r>
              <a:rPr lang="ko-KR" altLang="en-US" sz="1600" dirty="0"/>
              <a:t>값이 증가할수록 </a:t>
            </a:r>
            <a:r>
              <a:rPr lang="en-US" altLang="ko-KR" sz="1600" dirty="0"/>
              <a:t>B </a:t>
            </a:r>
            <a:r>
              <a:rPr lang="ko-KR" altLang="en-US" sz="1600" dirty="0"/>
              <a:t>값이 감소하는 경향이 나타납니다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/>
              <a:t>클래스 </a:t>
            </a:r>
            <a:r>
              <a:rPr lang="en-US" altLang="ko-KR" sz="1600" b="1" dirty="0"/>
              <a:t>1(</a:t>
            </a:r>
            <a:r>
              <a:rPr lang="ko-KR" altLang="en-US" sz="1600" b="1" dirty="0" err="1"/>
              <a:t>백묵병</a:t>
            </a:r>
            <a:r>
              <a:rPr lang="en-US" altLang="ko-KR" sz="1600" b="1" dirty="0"/>
              <a:t>): </a:t>
            </a:r>
            <a:r>
              <a:rPr lang="en-US" altLang="ko-KR" sz="1600" dirty="0"/>
              <a:t>W(</a:t>
            </a:r>
            <a:r>
              <a:rPr lang="ko-KR" altLang="en-US" sz="1600" dirty="0"/>
              <a:t>하양</a:t>
            </a:r>
            <a:r>
              <a:rPr lang="en-US" altLang="ko-KR" sz="1600" dirty="0"/>
              <a:t>) </a:t>
            </a:r>
            <a:r>
              <a:rPr lang="ko-KR" altLang="en-US" sz="1600" dirty="0"/>
              <a:t>채널과 </a:t>
            </a:r>
            <a:r>
              <a:rPr lang="en-US" altLang="ko-KR" sz="1600" dirty="0"/>
              <a:t>G(</a:t>
            </a:r>
            <a:r>
              <a:rPr lang="ko-KR" altLang="en-US" sz="1600" dirty="0"/>
              <a:t>초록</a:t>
            </a:r>
            <a:r>
              <a:rPr lang="en-US" altLang="ko-KR" sz="1600" dirty="0"/>
              <a:t>) </a:t>
            </a:r>
            <a:r>
              <a:rPr lang="ko-KR" altLang="en-US" sz="1600" dirty="0"/>
              <a:t>채널 간 강한 양의 상관 관계가 관찰되었습니다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데이터는 대체로 선형적으로 분포되어 </a:t>
            </a:r>
            <a:r>
              <a:rPr lang="en-US" altLang="ko-KR" sz="1600" dirty="0"/>
              <a:t>W </a:t>
            </a:r>
            <a:r>
              <a:rPr lang="ko-KR" altLang="en-US" sz="1600" dirty="0"/>
              <a:t>채널과 </a:t>
            </a:r>
            <a:r>
              <a:rPr lang="en-US" altLang="ko-KR" sz="1600" dirty="0"/>
              <a:t>G </a:t>
            </a:r>
            <a:r>
              <a:rPr lang="ko-KR" altLang="en-US" sz="1600" dirty="0"/>
              <a:t>채널 간 밝기가 상호 의존적임을 나타냅니다</a:t>
            </a:r>
            <a:r>
              <a:rPr lang="en-US" altLang="ko-KR" sz="1600" dirty="0"/>
              <a:t>. G(</a:t>
            </a:r>
            <a:r>
              <a:rPr lang="ko-KR" altLang="en-US" sz="1600" dirty="0"/>
              <a:t>초록</a:t>
            </a:r>
            <a:r>
              <a:rPr lang="en-US" altLang="ko-KR" sz="1600" dirty="0"/>
              <a:t>) </a:t>
            </a:r>
            <a:r>
              <a:rPr lang="ko-KR" altLang="en-US" sz="1600" dirty="0"/>
              <a:t>채널과 </a:t>
            </a:r>
            <a:r>
              <a:rPr lang="en-US" altLang="ko-KR" sz="1600" dirty="0"/>
              <a:t>B(</a:t>
            </a:r>
            <a:r>
              <a:rPr lang="ko-KR" altLang="en-US" sz="1600" dirty="0"/>
              <a:t>검정</a:t>
            </a:r>
            <a:r>
              <a:rPr lang="en-US" altLang="ko-KR" sz="1600" dirty="0"/>
              <a:t>) </a:t>
            </a:r>
            <a:r>
              <a:rPr lang="ko-KR" altLang="en-US" sz="1600" dirty="0"/>
              <a:t>채널 간 음의 상관 관계가 두드러지며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데이터가 밀집된 영역에서 </a:t>
            </a:r>
            <a:r>
              <a:rPr lang="en-US" altLang="ko-KR" sz="1600" dirty="0"/>
              <a:t>B </a:t>
            </a:r>
            <a:r>
              <a:rPr lang="ko-KR" altLang="en-US" sz="1600" dirty="0"/>
              <a:t>값은 상대적으로 낮은 경향을 보입니다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5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B9FAC-16C8-2F6C-3CD1-2751C011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B02F90-1688-AF27-420E-E353B717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923281" y="896113"/>
            <a:ext cx="5199666" cy="3482848"/>
          </a:xfrm>
          <a:prstGeom prst="rect">
            <a:avLst/>
          </a:prstGeom>
        </p:spPr>
      </p:pic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E1E8AA69-E059-EDC5-BE95-4B55ABA08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 bwMode="black">
          <a:xfrm>
            <a:off x="530575" y="896113"/>
            <a:ext cx="5199666" cy="3482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B34E0-78AF-A096-F4D6-1191F8D54358}"/>
              </a:ext>
            </a:extLst>
          </p:cNvPr>
          <p:cNvSpPr txBox="1"/>
          <p:nvPr/>
        </p:nvSpPr>
        <p:spPr>
          <a:xfrm>
            <a:off x="3130408" y="4529574"/>
            <a:ext cx="559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16: W, </a:t>
            </a:r>
            <a:r>
              <a:rPr lang="en-US" altLang="ko-KR" dirty="0" err="1"/>
              <a:t>nonW</a:t>
            </a:r>
            <a:r>
              <a:rPr lang="ko-KR" altLang="en-US" dirty="0"/>
              <a:t>를 이용한 </a:t>
            </a:r>
            <a:r>
              <a:rPr lang="en-US" altLang="ko-KR" dirty="0"/>
              <a:t>Boxplot </a:t>
            </a:r>
            <a:r>
              <a:rPr lang="ko-KR" altLang="en-US" dirty="0"/>
              <a:t>및 히스토그램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9BEEB-ADD8-419E-1A58-AA98D1A28975}"/>
              </a:ext>
            </a:extLst>
          </p:cNvPr>
          <p:cNvSpPr txBox="1"/>
          <p:nvPr/>
        </p:nvSpPr>
        <p:spPr>
          <a:xfrm>
            <a:off x="648162" y="4898906"/>
            <a:ext cx="11052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0 (</a:t>
            </a:r>
            <a:r>
              <a:rPr lang="ko-KR" altLang="en-US" b="1" dirty="0"/>
              <a:t>정상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-US" altLang="ko-KR" dirty="0"/>
              <a:t>Boxplot</a:t>
            </a:r>
            <a:r>
              <a:rPr lang="ko-KR" altLang="en-US" dirty="0"/>
              <a:t>에서 </a:t>
            </a:r>
            <a:r>
              <a:rPr lang="en-US" altLang="ko-KR" dirty="0"/>
              <a:t>W(</a:t>
            </a:r>
            <a:r>
              <a:rPr lang="ko-KR" altLang="en-US" dirty="0"/>
              <a:t>하양</a:t>
            </a:r>
            <a:r>
              <a:rPr lang="en-US" altLang="ko-KR" dirty="0"/>
              <a:t>) </a:t>
            </a:r>
            <a:r>
              <a:rPr lang="ko-KR" altLang="en-US" dirty="0"/>
              <a:t>값은 낮은 분포를 보이며</a:t>
            </a:r>
            <a:r>
              <a:rPr lang="en-US" altLang="ko-KR" dirty="0"/>
              <a:t>, </a:t>
            </a:r>
            <a:r>
              <a:rPr lang="en-US" altLang="ko-KR" dirty="0" err="1"/>
              <a:t>nonW</a:t>
            </a:r>
            <a:r>
              <a:rPr lang="en-US" altLang="ko-KR" dirty="0"/>
              <a:t>(</a:t>
            </a:r>
            <a:r>
              <a:rPr lang="ko-KR" altLang="en-US" dirty="0"/>
              <a:t>하양</a:t>
            </a:r>
            <a:r>
              <a:rPr lang="en-US" altLang="ko-KR" dirty="0"/>
              <a:t>(X)) </a:t>
            </a:r>
            <a:r>
              <a:rPr lang="ko-KR" altLang="en-US" dirty="0"/>
              <a:t>값은 거의 일정한 값을 유지하며 변화가 적습니다</a:t>
            </a:r>
            <a:r>
              <a:rPr lang="en-US" altLang="ko-KR" dirty="0"/>
              <a:t>. </a:t>
            </a:r>
            <a:r>
              <a:rPr lang="ko-KR" altLang="en-US" dirty="0"/>
              <a:t>히스토그램에서는 </a:t>
            </a:r>
            <a:r>
              <a:rPr lang="en-US" altLang="ko-KR" dirty="0"/>
              <a:t>W(</a:t>
            </a:r>
            <a:r>
              <a:rPr lang="ko-KR" altLang="en-US" dirty="0"/>
              <a:t>하양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nonW</a:t>
            </a:r>
            <a:r>
              <a:rPr lang="en-US" altLang="ko-KR" dirty="0"/>
              <a:t>(</a:t>
            </a:r>
            <a:r>
              <a:rPr lang="ko-KR" altLang="en-US" dirty="0"/>
              <a:t>하양</a:t>
            </a:r>
            <a:r>
              <a:rPr lang="en-US" altLang="ko-KR" dirty="0"/>
              <a:t>(X))</a:t>
            </a:r>
            <a:r>
              <a:rPr lang="ko-KR" altLang="en-US" dirty="0"/>
              <a:t>의 분포가 좁고 차이가 명확히 드러납니다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1 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-US" altLang="ko-KR" dirty="0"/>
              <a:t>Boxplot</a:t>
            </a:r>
            <a:r>
              <a:rPr lang="ko-KR" altLang="en-US" dirty="0"/>
              <a:t>에서 </a:t>
            </a:r>
            <a:r>
              <a:rPr lang="en-US" altLang="ko-KR" dirty="0"/>
              <a:t>W(</a:t>
            </a:r>
            <a:r>
              <a:rPr lang="ko-KR" altLang="en-US" dirty="0"/>
              <a:t>하양</a:t>
            </a:r>
            <a:r>
              <a:rPr lang="en-US" altLang="ko-KR" dirty="0"/>
              <a:t>) </a:t>
            </a:r>
            <a:r>
              <a:rPr lang="ko-KR" altLang="en-US" dirty="0"/>
              <a:t>값의 분포가 넓고 평균이 상대적으로 높으며</a:t>
            </a:r>
            <a:r>
              <a:rPr lang="en-US" altLang="ko-KR" dirty="0"/>
              <a:t>, </a:t>
            </a:r>
            <a:r>
              <a:rPr lang="en-US" altLang="ko-KR" dirty="0" err="1"/>
              <a:t>nonW</a:t>
            </a:r>
            <a:r>
              <a:rPr lang="en-US" altLang="ko-KR" dirty="0"/>
              <a:t>(</a:t>
            </a:r>
            <a:r>
              <a:rPr lang="ko-KR" altLang="en-US" dirty="0"/>
              <a:t>하양</a:t>
            </a:r>
            <a:r>
              <a:rPr lang="en-US" altLang="ko-KR" dirty="0"/>
              <a:t>(X))</a:t>
            </a:r>
            <a:r>
              <a:rPr lang="ko-KR" altLang="en-US" dirty="0"/>
              <a:t>값 역시 분포가 넓습니다</a:t>
            </a:r>
            <a:r>
              <a:rPr lang="en-US" altLang="ko-KR" dirty="0"/>
              <a:t>. </a:t>
            </a:r>
            <a:r>
              <a:rPr lang="ko-KR" altLang="en-US" dirty="0"/>
              <a:t>히스토그램에서는 </a:t>
            </a:r>
            <a:r>
              <a:rPr lang="en-US" altLang="ko-KR" dirty="0"/>
              <a:t>W(</a:t>
            </a:r>
            <a:r>
              <a:rPr lang="ko-KR" altLang="en-US" dirty="0"/>
              <a:t>하양</a:t>
            </a:r>
            <a:r>
              <a:rPr lang="en-US" altLang="ko-KR" dirty="0"/>
              <a:t>) </a:t>
            </a:r>
            <a:r>
              <a:rPr lang="ko-KR" altLang="en-US" dirty="0"/>
              <a:t>값이 밝은 영역으로 치우쳐 있고 </a:t>
            </a:r>
            <a:r>
              <a:rPr lang="en-US" altLang="ko-KR" dirty="0" err="1"/>
              <a:t>nonW</a:t>
            </a:r>
            <a:r>
              <a:rPr lang="en-US" altLang="ko-KR" dirty="0"/>
              <a:t>(</a:t>
            </a:r>
            <a:r>
              <a:rPr lang="ko-KR" altLang="en-US" dirty="0"/>
              <a:t>하양</a:t>
            </a:r>
            <a:r>
              <a:rPr lang="en-US" altLang="ko-KR" dirty="0"/>
              <a:t>(X)) </a:t>
            </a:r>
            <a:r>
              <a:rPr lang="ko-KR" altLang="en-US" dirty="0"/>
              <a:t>값이 낮은 영역에 집중된 모습을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42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F2963-F311-0E56-8EE9-E73356C2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536" y="0"/>
            <a:ext cx="1890591" cy="98755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목차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A7BB97D-95C2-FABC-615B-33DA70383B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673066"/>
              </p:ext>
            </p:extLst>
          </p:nvPr>
        </p:nvGraphicFramePr>
        <p:xfrm>
          <a:off x="609600" y="665018"/>
          <a:ext cx="10972800" cy="5995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362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CA466-F370-5A22-FB66-93D4CA80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8B48F83-21A6-5D4A-FAA0-F4726446E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3" t="5985"/>
          <a:stretch/>
        </p:blipFill>
        <p:spPr>
          <a:xfrm>
            <a:off x="609600" y="1686830"/>
            <a:ext cx="5405120" cy="24321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E538AA-A5FC-7DE0-2580-62646993C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8" t="5963"/>
          <a:stretch/>
        </p:blipFill>
        <p:spPr>
          <a:xfrm>
            <a:off x="6532880" y="1686830"/>
            <a:ext cx="5049520" cy="2432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19D0C-147C-B97A-1387-0734FF6FEBC5}"/>
              </a:ext>
            </a:extLst>
          </p:cNvPr>
          <p:cNvSpPr txBox="1"/>
          <p:nvPr/>
        </p:nvSpPr>
        <p:spPr>
          <a:xfrm>
            <a:off x="2843212" y="4448908"/>
            <a:ext cx="650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 </a:t>
            </a:r>
            <a:r>
              <a:rPr lang="en-US" altLang="ko-KR" dirty="0"/>
              <a:t>17: W, </a:t>
            </a:r>
            <a:r>
              <a:rPr lang="en-US" altLang="ko-KR" dirty="0" err="1"/>
              <a:t>nonW</a:t>
            </a:r>
            <a:r>
              <a:rPr lang="ko-KR" altLang="en-US" dirty="0"/>
              <a:t>를 이용한 이미지 히스토그램 분석 </a:t>
            </a:r>
            <a:r>
              <a:rPr lang="en-US" altLang="ko-KR" dirty="0"/>
              <a:t>(</a:t>
            </a:r>
            <a:r>
              <a:rPr lang="ko-KR" altLang="en-US" dirty="0"/>
              <a:t>단일 이미지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EACF3-C736-9E5B-8F04-F8C4D60432B2}"/>
              </a:ext>
            </a:extLst>
          </p:cNvPr>
          <p:cNvSpPr txBox="1"/>
          <p:nvPr/>
        </p:nvSpPr>
        <p:spPr>
          <a:xfrm>
            <a:off x="609600" y="4958080"/>
            <a:ext cx="11260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왼쪽 이미지</a:t>
            </a:r>
            <a:r>
              <a:rPr lang="en-US" altLang="ko-KR" b="1" dirty="0"/>
              <a:t>(</a:t>
            </a:r>
            <a:r>
              <a:rPr lang="ko-KR" altLang="en-US" b="1" dirty="0"/>
              <a:t>정상</a:t>
            </a:r>
            <a:r>
              <a:rPr lang="en-US" altLang="ko-KR" b="1" dirty="0"/>
              <a:t>):</a:t>
            </a:r>
            <a:r>
              <a:rPr lang="ko-KR" altLang="en-US" dirty="0"/>
              <a:t> 히스토그램 픽셀 값이 특정 밝기 값 범위</a:t>
            </a:r>
            <a:r>
              <a:rPr lang="en-US" altLang="ko-KR" dirty="0"/>
              <a:t>(</a:t>
            </a:r>
            <a:r>
              <a:rPr lang="ko-KR" altLang="en-US" dirty="0"/>
              <a:t>중간 정도</a:t>
            </a:r>
            <a:r>
              <a:rPr lang="en-US" altLang="ko-KR" dirty="0"/>
              <a:t>)</a:t>
            </a:r>
            <a:r>
              <a:rPr lang="ko-KR" altLang="en-US" dirty="0"/>
              <a:t>에 집중되어 있음</a:t>
            </a:r>
            <a:r>
              <a:rPr lang="en-US" altLang="ko-KR" dirty="0"/>
              <a:t>. </a:t>
            </a:r>
            <a:r>
              <a:rPr lang="ko-KR" altLang="en-US" dirty="0"/>
              <a:t>전반적으로 균일한 밝기 분포를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누적 분포 함수</a:t>
            </a:r>
            <a:r>
              <a:rPr lang="en-US" altLang="ko-KR" dirty="0"/>
              <a:t> </a:t>
            </a:r>
            <a:r>
              <a:rPr lang="ko-KR" altLang="en-US" dirty="0"/>
              <a:t>밝기 값의 누적 비율이 점진적으로 증가하며 부드러운 분포를 나타냅니다</a:t>
            </a:r>
            <a:r>
              <a:rPr lang="en-US" altLang="ko-KR" dirty="0"/>
              <a:t>.</a:t>
            </a:r>
            <a:endParaRPr lang="en-US" altLang="ko-KR" b="1" dirty="0"/>
          </a:p>
          <a:p>
            <a:r>
              <a:rPr lang="ko-KR" altLang="en-US" b="1" dirty="0"/>
              <a:t>오른쪽 그림</a:t>
            </a:r>
            <a:r>
              <a:rPr lang="en-US" altLang="ko-KR" b="1" dirty="0"/>
              <a:t>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ko-KR" altLang="en-US" dirty="0"/>
              <a:t>히스토그램 픽셀 값이 밝은 영역과 어두운 영역으로 양극화되어 있으며</a:t>
            </a:r>
            <a:r>
              <a:rPr lang="en-US" altLang="ko-KR" dirty="0"/>
              <a:t>, </a:t>
            </a:r>
            <a:r>
              <a:rPr lang="ko-KR" altLang="en-US" dirty="0"/>
              <a:t>대비가 높아 특정 밝기 값에서 급격한 변화가 나타납니다</a:t>
            </a:r>
            <a:r>
              <a:rPr lang="en-US" altLang="ko-KR" dirty="0"/>
              <a:t>. </a:t>
            </a:r>
            <a:r>
              <a:rPr lang="ko-KR" altLang="en-US" dirty="0"/>
              <a:t>누적 분포 함수 밝기 값의 누적 비율이 중간 부분에서 급격하게 변화하여 명확한 대비 차이를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6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79AE1-F1DF-EA58-CA87-4D93FF2B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44548E-8EA3-EE5C-3A8A-890D0FC4F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83" t="7476"/>
          <a:stretch/>
        </p:blipFill>
        <p:spPr>
          <a:xfrm>
            <a:off x="375919" y="1801130"/>
            <a:ext cx="5622305" cy="2815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362C6-D6A0-B062-EB26-105DFFDDE554}"/>
              </a:ext>
            </a:extLst>
          </p:cNvPr>
          <p:cNvSpPr txBox="1"/>
          <p:nvPr/>
        </p:nvSpPr>
        <p:spPr>
          <a:xfrm>
            <a:off x="1370330" y="4799550"/>
            <a:ext cx="972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 </a:t>
            </a:r>
            <a:r>
              <a:rPr lang="en-US" altLang="ko-KR" dirty="0"/>
              <a:t>18: W, </a:t>
            </a:r>
            <a:r>
              <a:rPr lang="en-US" altLang="ko-KR" dirty="0" err="1"/>
              <a:t>nonW</a:t>
            </a:r>
            <a:r>
              <a:rPr lang="ko-KR" altLang="en-US" dirty="0"/>
              <a:t>를 이용한 이미지</a:t>
            </a:r>
            <a:r>
              <a:rPr lang="en-US" altLang="ko-KR" dirty="0"/>
              <a:t> </a:t>
            </a:r>
            <a:r>
              <a:rPr lang="ko-KR" altLang="en-US" dirty="0" err="1"/>
              <a:t>라플라스</a:t>
            </a:r>
            <a:r>
              <a:rPr lang="ko-KR" altLang="en-US" dirty="0"/>
              <a:t> 변환을 이용한 가장자리 강조</a:t>
            </a:r>
          </a:p>
        </p:txBody>
      </p:sp>
      <p:pic>
        <p:nvPicPr>
          <p:cNvPr id="8" name="내용 개체 틀 2">
            <a:extLst>
              <a:ext uri="{FF2B5EF4-FFF2-40B4-BE49-F238E27FC236}">
                <a16:creationId xmlns:a16="http://schemas.microsoft.com/office/drawing/2014/main" id="{D4A83412-8693-65A5-8F2A-14DC9D109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08" t="8507"/>
          <a:stretch/>
        </p:blipFill>
        <p:spPr bwMode="black">
          <a:xfrm>
            <a:off x="6305536" y="1738683"/>
            <a:ext cx="5622305" cy="2829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0718B1-4C47-BBF6-D3FB-93FA7BAA9196}"/>
              </a:ext>
            </a:extLst>
          </p:cNvPr>
          <p:cNvSpPr txBox="1"/>
          <p:nvPr/>
        </p:nvSpPr>
        <p:spPr>
          <a:xfrm>
            <a:off x="-76200" y="5101116"/>
            <a:ext cx="1234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왼쪽 이미지</a:t>
            </a:r>
            <a:r>
              <a:rPr lang="en-US" altLang="ko-KR" b="1" dirty="0"/>
              <a:t>(</a:t>
            </a:r>
            <a:r>
              <a:rPr lang="ko-KR" altLang="en-US" b="1" dirty="0"/>
              <a:t>정상</a:t>
            </a:r>
            <a:r>
              <a:rPr lang="en-US" altLang="ko-KR" b="1" dirty="0"/>
              <a:t>): </a:t>
            </a:r>
            <a:r>
              <a:rPr lang="ko-KR" altLang="en-US" dirty="0"/>
              <a:t>왼쪽 첫 번째 이미지 정상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이미지로</a:t>
            </a:r>
            <a:r>
              <a:rPr lang="en-US" altLang="ko-KR" dirty="0"/>
              <a:t>, </a:t>
            </a:r>
            <a:r>
              <a:rPr lang="ko-KR" altLang="en-US" dirty="0"/>
              <a:t>구조와 밝기 분포가 고르게 나타나며 주요 특징이 명확히 드러납니다</a:t>
            </a:r>
            <a:r>
              <a:rPr lang="en-US" altLang="ko-KR" dirty="0"/>
              <a:t>. </a:t>
            </a:r>
            <a:r>
              <a:rPr lang="ko-KR" altLang="en-US" dirty="0"/>
              <a:t>왼쪽 두 번째 이미지 </a:t>
            </a:r>
            <a:r>
              <a:rPr lang="ko-KR" altLang="en-US" dirty="0" err="1"/>
              <a:t>라플라스</a:t>
            </a:r>
            <a:r>
              <a:rPr lang="ko-KR" altLang="en-US" dirty="0"/>
              <a:t> 변환을 적용한 결과</a:t>
            </a:r>
            <a:r>
              <a:rPr lang="en-US" altLang="ko-KR" dirty="0"/>
              <a:t>, </a:t>
            </a:r>
            <a:r>
              <a:rPr lang="ko-KR" altLang="en-US" dirty="0"/>
              <a:t>유충 외곽과 내부의 세부적인 가장자리가 강조되어 데이터의 윤곽 분석에 용이합니다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오른쪽 이미지</a:t>
            </a:r>
            <a:r>
              <a:rPr lang="en-US" altLang="ko-KR" b="1" dirty="0"/>
              <a:t>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ko-KR" altLang="en-US" dirty="0"/>
              <a:t>오른쪽 첫 번째 이미지 백묵병에 감염된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이미지로</a:t>
            </a:r>
            <a:r>
              <a:rPr lang="en-US" altLang="ko-KR" dirty="0"/>
              <a:t>, </a:t>
            </a:r>
            <a:r>
              <a:rPr lang="ko-KR" altLang="en-US" dirty="0"/>
              <a:t>내부와 외곽의 밝기 차이가 크고 불균형한 구조를 보입니다</a:t>
            </a:r>
            <a:r>
              <a:rPr lang="en-US" altLang="ko-KR" dirty="0"/>
              <a:t>. </a:t>
            </a:r>
            <a:r>
              <a:rPr lang="ko-KR" altLang="en-US" dirty="0"/>
              <a:t>오른쪽 두 번째 이미지 </a:t>
            </a:r>
            <a:r>
              <a:rPr lang="ko-KR" altLang="en-US" dirty="0" err="1"/>
              <a:t>라플라스</a:t>
            </a:r>
            <a:r>
              <a:rPr lang="ko-KR" altLang="en-US" dirty="0"/>
              <a:t> 변환을 적용한 결과</a:t>
            </a:r>
            <a:r>
              <a:rPr lang="en-US" altLang="ko-KR" dirty="0"/>
              <a:t>, </a:t>
            </a:r>
            <a:r>
              <a:rPr lang="ko-KR" altLang="en-US" dirty="0"/>
              <a:t>병변 부위의 가장자리와 주요 패턴이 강조되었으며</a:t>
            </a:r>
            <a:r>
              <a:rPr lang="en-US" altLang="ko-KR" dirty="0"/>
              <a:t>, </a:t>
            </a:r>
            <a:r>
              <a:rPr lang="ko-KR" altLang="en-US" dirty="0"/>
              <a:t>백묵병의 특정한 구조적 특징을 시각적으로 명확히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93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03E8C-5297-052C-05AE-29998D5D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FC7389-7EE5-7213-17F4-48D4838D7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9" t="5653"/>
          <a:stretch/>
        </p:blipFill>
        <p:spPr>
          <a:xfrm>
            <a:off x="762000" y="1757363"/>
            <a:ext cx="5245484" cy="28247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1CA475-E3E2-697B-3F26-8DEF66869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4" t="6258"/>
          <a:stretch/>
        </p:blipFill>
        <p:spPr>
          <a:xfrm>
            <a:off x="6336916" y="1757364"/>
            <a:ext cx="5245484" cy="2824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DDDCB-6DA9-FC30-C448-302AD2E51061}"/>
              </a:ext>
            </a:extLst>
          </p:cNvPr>
          <p:cNvSpPr txBox="1"/>
          <p:nvPr/>
        </p:nvSpPr>
        <p:spPr>
          <a:xfrm>
            <a:off x="2862580" y="4656720"/>
            <a:ext cx="667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 </a:t>
            </a:r>
            <a:r>
              <a:rPr lang="en-US" altLang="ko-KR" dirty="0"/>
              <a:t>19: Sobel </a:t>
            </a:r>
            <a:r>
              <a:rPr lang="en-US" altLang="ko-KR" dirty="0" err="1"/>
              <a:t>filtter</a:t>
            </a:r>
            <a:r>
              <a:rPr lang="ko-KR" altLang="en-US" dirty="0"/>
              <a:t>를 이용한 이미지 형태 추출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C1DD0-183B-DB4C-1BF6-712B97B0488D}"/>
              </a:ext>
            </a:extLst>
          </p:cNvPr>
          <p:cNvSpPr txBox="1"/>
          <p:nvPr/>
        </p:nvSpPr>
        <p:spPr>
          <a:xfrm>
            <a:off x="-59849" y="4841386"/>
            <a:ext cx="123315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왼쪽 세 이미지</a:t>
            </a:r>
            <a:r>
              <a:rPr lang="en-US" altLang="ko-KR" b="1" dirty="0"/>
              <a:t>(</a:t>
            </a:r>
            <a:r>
              <a:rPr lang="ko-KR" altLang="en-US" b="1" dirty="0"/>
              <a:t>정상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첫 번째 이미지는 정상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이미지입니다</a:t>
            </a:r>
            <a:r>
              <a:rPr lang="en-US" altLang="ko-KR" dirty="0"/>
              <a:t>. </a:t>
            </a:r>
            <a:r>
              <a:rPr lang="ko-KR" altLang="en-US" dirty="0"/>
              <a:t>두 번째 이미지는 </a:t>
            </a:r>
            <a:r>
              <a:rPr lang="en-US" altLang="ko-KR" dirty="0"/>
              <a:t>Sobel </a:t>
            </a:r>
            <a:r>
              <a:rPr lang="ko-KR" altLang="en-US" dirty="0"/>
              <a:t>필터를 통해 추출된 경계선으로</a:t>
            </a:r>
            <a:r>
              <a:rPr lang="en-US" altLang="ko-KR" dirty="0"/>
              <a:t>, </a:t>
            </a:r>
            <a:r>
              <a:rPr lang="ko-KR" altLang="en-US" dirty="0"/>
              <a:t>유충의 형태적 특징과 외곽선을 강조합니다</a:t>
            </a:r>
            <a:r>
              <a:rPr lang="en-US" altLang="ko-KR" dirty="0"/>
              <a:t>. </a:t>
            </a:r>
            <a:r>
              <a:rPr lang="ko-KR" altLang="en-US" dirty="0"/>
              <a:t>세 번째 이미지 </a:t>
            </a:r>
            <a:r>
              <a:rPr lang="en-US" altLang="ko-KR" dirty="0"/>
              <a:t>Sobel </a:t>
            </a:r>
            <a:r>
              <a:rPr lang="ko-KR" altLang="en-US" dirty="0"/>
              <a:t>필터를 추가로 적용하여 내부 구조의 세부적인 패턴을 강조한 결과로</a:t>
            </a:r>
            <a:r>
              <a:rPr lang="en-US" altLang="ko-KR" dirty="0"/>
              <a:t>, </a:t>
            </a:r>
            <a:r>
              <a:rPr lang="ko-KR" altLang="en-US" dirty="0"/>
              <a:t>외곽선과 내부 조직의 경계가 잘 드러납니다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오른쪽 세 이미지</a:t>
            </a:r>
            <a:r>
              <a:rPr lang="en-US" altLang="ko-KR" b="1" dirty="0"/>
              <a:t>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첫 번째 이미지는 백묵병에 감염된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이미지로</a:t>
            </a:r>
            <a:r>
              <a:rPr lang="en-US" altLang="ko-KR" dirty="0"/>
              <a:t>, </a:t>
            </a:r>
            <a:r>
              <a:rPr lang="ko-KR" altLang="en-US" dirty="0"/>
              <a:t>병변 부위와 정상 조직의 밝기 차이를 시각적으로 나타냅니다</a:t>
            </a:r>
            <a:r>
              <a:rPr lang="en-US" altLang="ko-KR" dirty="0"/>
              <a:t>. </a:t>
            </a:r>
            <a:r>
              <a:rPr lang="ko-KR" altLang="en-US" dirty="0"/>
              <a:t>두 번째 이미지는</a:t>
            </a:r>
            <a:r>
              <a:rPr lang="en-US" altLang="ko-KR" dirty="0"/>
              <a:t>Sobel </a:t>
            </a:r>
            <a:r>
              <a:rPr lang="ko-KR" altLang="en-US" dirty="0"/>
              <a:t>필터를 적용하여 병변 부위의 외곽선을 강조하고</a:t>
            </a:r>
            <a:r>
              <a:rPr lang="en-US" altLang="ko-KR" dirty="0"/>
              <a:t>, </a:t>
            </a:r>
            <a:r>
              <a:rPr lang="ko-KR" altLang="en-US" dirty="0"/>
              <a:t>병변의 형태를 명확히 추출합니다</a:t>
            </a:r>
            <a:r>
              <a:rPr lang="en-US" altLang="ko-KR" dirty="0"/>
              <a:t>. </a:t>
            </a:r>
            <a:r>
              <a:rPr lang="ko-KR" altLang="en-US" dirty="0"/>
              <a:t>세 번째 이미지 병변 내부 구조의 복잡성을 강조하여</a:t>
            </a:r>
            <a:r>
              <a:rPr lang="en-US" altLang="ko-KR" dirty="0"/>
              <a:t>, </a:t>
            </a:r>
            <a:r>
              <a:rPr lang="ko-KR" altLang="en-US" dirty="0"/>
              <a:t>조직의 불규칙한 패턴과 병변의 경계선을 세부적으로 분석합니다</a:t>
            </a:r>
            <a:r>
              <a:rPr lang="en-US" altLang="ko-KR" dirty="0"/>
              <a:t>.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08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0A92D-F0D1-9E7E-991A-81E62AB3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5C422B-E37E-3F67-DDAD-C54EB68E5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59" t="6835"/>
          <a:stretch/>
        </p:blipFill>
        <p:spPr>
          <a:xfrm>
            <a:off x="429606" y="1280429"/>
            <a:ext cx="5595275" cy="2984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531BD4-5A90-F995-2327-1ECDAED92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5967"/>
          <a:stretch/>
        </p:blipFill>
        <p:spPr>
          <a:xfrm>
            <a:off x="6167121" y="1280429"/>
            <a:ext cx="5595275" cy="2984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E54AC-F7F1-2E11-F3E9-45FCEC728040}"/>
              </a:ext>
            </a:extLst>
          </p:cNvPr>
          <p:cNvSpPr txBox="1"/>
          <p:nvPr/>
        </p:nvSpPr>
        <p:spPr>
          <a:xfrm>
            <a:off x="3329702" y="4372811"/>
            <a:ext cx="528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 </a:t>
            </a:r>
            <a:r>
              <a:rPr lang="en-US" altLang="ko-KR" dirty="0"/>
              <a:t>20: K-Nearest Neighbor fitter</a:t>
            </a:r>
            <a:r>
              <a:rPr lang="ko-KR" altLang="en-US" dirty="0"/>
              <a:t>를 이용한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FA4F1-732E-9618-05CF-B4A7E5BAFAB6}"/>
              </a:ext>
            </a:extLst>
          </p:cNvPr>
          <p:cNvSpPr txBox="1"/>
          <p:nvPr/>
        </p:nvSpPr>
        <p:spPr>
          <a:xfrm>
            <a:off x="0" y="4557477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왼쪽 두 이미지</a:t>
            </a:r>
            <a:r>
              <a:rPr lang="en-US" altLang="ko-KR" b="1" dirty="0"/>
              <a:t>(</a:t>
            </a:r>
            <a:r>
              <a:rPr lang="ko-KR" altLang="en-US" b="1" dirty="0"/>
              <a:t>정상</a:t>
            </a:r>
            <a:r>
              <a:rPr lang="en-US" altLang="ko-KR" b="1" dirty="0"/>
              <a:t>):</a:t>
            </a:r>
            <a:r>
              <a:rPr lang="en-US" altLang="ko-KR" dirty="0"/>
              <a:t> </a:t>
            </a:r>
            <a:r>
              <a:rPr lang="ko-KR" altLang="en-US" dirty="0"/>
              <a:t>첫 번째 이미지 정상 유충의 원본 컬러 이미지로</a:t>
            </a:r>
            <a:r>
              <a:rPr lang="en-US" altLang="ko-KR" dirty="0"/>
              <a:t>, </a:t>
            </a:r>
            <a:r>
              <a:rPr lang="ko-KR" altLang="en-US" dirty="0"/>
              <a:t>유충의 구조와 색상 정보를 </a:t>
            </a:r>
            <a:r>
              <a:rPr lang="ko-KR" altLang="en-US" dirty="0" err="1"/>
              <a:t>시각화합니다</a:t>
            </a:r>
            <a:r>
              <a:rPr lang="en-US" altLang="ko-KR" dirty="0"/>
              <a:t>. </a:t>
            </a:r>
            <a:r>
              <a:rPr lang="ko-KR" altLang="en-US" dirty="0"/>
              <a:t>두 번째 이미지 </a:t>
            </a:r>
            <a:r>
              <a:rPr lang="en-US" altLang="ko-KR" dirty="0"/>
              <a:t>K-Nearest Neighbor(KNN) </a:t>
            </a:r>
            <a:r>
              <a:rPr lang="ko-KR" altLang="en-US" dirty="0"/>
              <a:t>분류를 통해 색상 정보를 기반으로 정상 영역</a:t>
            </a:r>
            <a:r>
              <a:rPr lang="en-US" altLang="ko-KR" dirty="0"/>
              <a:t>(W)</a:t>
            </a:r>
            <a:r>
              <a:rPr lang="ko-KR" altLang="en-US" dirty="0"/>
              <a:t>과 비정상 영역</a:t>
            </a:r>
            <a:r>
              <a:rPr lang="en-US" altLang="ko-KR" dirty="0"/>
              <a:t>(</a:t>
            </a:r>
            <a:r>
              <a:rPr lang="en-US" altLang="ko-KR" dirty="0" err="1"/>
              <a:t>nonW</a:t>
            </a:r>
            <a:r>
              <a:rPr lang="en-US" altLang="ko-KR" dirty="0"/>
              <a:t>)</a:t>
            </a:r>
            <a:r>
              <a:rPr lang="ko-KR" altLang="en-US" dirty="0"/>
              <a:t>을 구분한 결과를 나타냅니다</a:t>
            </a:r>
            <a:r>
              <a:rPr lang="en-US" altLang="ko-KR" dirty="0"/>
              <a:t>. </a:t>
            </a:r>
            <a:r>
              <a:rPr lang="ko-KR" altLang="en-US" dirty="0"/>
              <a:t>사진에서 초록색 영역이 주로 나타납니다</a:t>
            </a:r>
            <a:r>
              <a:rPr lang="en-US" altLang="ko-KR" dirty="0"/>
              <a:t>. </a:t>
            </a:r>
            <a:r>
              <a:rPr lang="ko-KR" altLang="en-US" dirty="0"/>
              <a:t>이는 초록색이 정상 표면을 나타내며</a:t>
            </a:r>
            <a:r>
              <a:rPr lang="en-US" altLang="ko-KR" dirty="0"/>
              <a:t>, </a:t>
            </a:r>
            <a:r>
              <a:rPr lang="ko-KR" altLang="en-US" dirty="0"/>
              <a:t>병변이 없는 유충의 표면이 균일하다는 것을 보여줍니다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오른쪽 두 이미지</a:t>
            </a:r>
            <a:r>
              <a:rPr lang="en-US" altLang="ko-KR" b="1" dirty="0"/>
              <a:t>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ko-KR" altLang="en-US" dirty="0"/>
              <a:t>오른쪽 첫 번째 이미지는</a:t>
            </a:r>
            <a:r>
              <a:rPr lang="en-US" altLang="ko-KR" dirty="0"/>
              <a:t> </a:t>
            </a:r>
            <a:r>
              <a:rPr lang="ko-KR" altLang="en-US" dirty="0"/>
              <a:t>백묵병에 감염된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이미지입니다</a:t>
            </a:r>
            <a:r>
              <a:rPr lang="en-US" altLang="ko-KR" dirty="0"/>
              <a:t>. </a:t>
            </a:r>
            <a:r>
              <a:rPr lang="ko-KR" altLang="en-US" dirty="0"/>
              <a:t>병변이 밝게 표현된 영역</a:t>
            </a:r>
            <a:r>
              <a:rPr lang="en-US" altLang="ko-KR" dirty="0"/>
              <a:t>(</a:t>
            </a:r>
            <a:r>
              <a:rPr lang="ko-KR" altLang="en-US" dirty="0"/>
              <a:t>하얀색</a:t>
            </a:r>
            <a:r>
              <a:rPr lang="en-US" altLang="ko-KR" dirty="0"/>
              <a:t>)</a:t>
            </a:r>
            <a:r>
              <a:rPr lang="ko-KR" altLang="en-US" dirty="0"/>
              <a:t>으로 두드러집니다</a:t>
            </a:r>
            <a:r>
              <a:rPr lang="en-US" altLang="ko-KR" dirty="0"/>
              <a:t>. </a:t>
            </a:r>
            <a:r>
              <a:rPr lang="ko-KR" altLang="en-US" dirty="0"/>
              <a:t>두 번째 이미지 </a:t>
            </a:r>
            <a:r>
              <a:rPr lang="en-US" altLang="ko-KR" dirty="0"/>
              <a:t>K-Nearest Neighbor(KNN) </a:t>
            </a:r>
            <a:r>
              <a:rPr lang="ko-KR" altLang="en-US" dirty="0"/>
              <a:t>분류를 통해 노란색</a:t>
            </a:r>
            <a:r>
              <a:rPr lang="en-US" altLang="ko-KR" dirty="0"/>
              <a:t>(</a:t>
            </a:r>
            <a:r>
              <a:rPr lang="ko-KR" altLang="en-US" dirty="0"/>
              <a:t>혹은 보라색</a:t>
            </a:r>
            <a:r>
              <a:rPr lang="en-US" altLang="ko-KR" dirty="0"/>
              <a:t>) </a:t>
            </a:r>
            <a:r>
              <a:rPr lang="ko-KR" altLang="en-US" dirty="0"/>
              <a:t>영역이 두드러지게 많습니다</a:t>
            </a:r>
            <a:r>
              <a:rPr lang="en-US" altLang="ko-KR" dirty="0"/>
              <a:t>. </a:t>
            </a:r>
            <a:r>
              <a:rPr lang="ko-KR" altLang="en-US" dirty="0"/>
              <a:t>이는 병변 부위가 비정상으로 분류되었음을 의미하며</a:t>
            </a:r>
            <a:r>
              <a:rPr lang="en-US" altLang="ko-KR" dirty="0"/>
              <a:t>, </a:t>
            </a:r>
            <a:r>
              <a:rPr lang="ko-KR" altLang="en-US" dirty="0"/>
              <a:t>병변이 </a:t>
            </a:r>
            <a:r>
              <a:rPr lang="en-US" altLang="ko-KR" dirty="0"/>
              <a:t>KNN </a:t>
            </a:r>
            <a:r>
              <a:rPr lang="ko-KR" altLang="en-US" dirty="0"/>
              <a:t>모델에 의해 비정상 패턴으로 학습된 결과입니다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병변의 밝은 하얀색 영역이 노란색</a:t>
            </a:r>
            <a:r>
              <a:rPr lang="ko-KR" altLang="en-US" b="1" dirty="0"/>
              <a:t> </a:t>
            </a:r>
            <a:r>
              <a:rPr lang="ko-KR" altLang="en-US" dirty="0"/>
              <a:t>또는 보라색으로 표시된 것으로 보입니다</a:t>
            </a:r>
            <a:r>
              <a:rPr lang="en-US" altLang="ko-KR" dirty="0"/>
              <a:t>.</a:t>
            </a:r>
            <a:endParaRPr lang="en-US" altLang="ko-KR" b="1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54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595BC-67E8-BD4E-5760-B7839047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0FC99C-22DE-83DF-6EA8-AB676B267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42" t="8122"/>
          <a:stretch/>
        </p:blipFill>
        <p:spPr>
          <a:xfrm>
            <a:off x="925512" y="1078468"/>
            <a:ext cx="5069840" cy="3170863"/>
          </a:xfrm>
          <a:prstGeom prst="rect">
            <a:avLst/>
          </a:prstGeom>
        </p:spPr>
      </p:pic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70FFA8C0-38EF-C940-7CEA-78FF20652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3" t="7193"/>
          <a:stretch/>
        </p:blipFill>
        <p:spPr bwMode="black">
          <a:xfrm>
            <a:off x="6470967" y="1078467"/>
            <a:ext cx="5069840" cy="3170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4229A-8C0B-E30E-91D2-024BB0DF35DF}"/>
              </a:ext>
            </a:extLst>
          </p:cNvPr>
          <p:cNvSpPr txBox="1"/>
          <p:nvPr/>
        </p:nvSpPr>
        <p:spPr>
          <a:xfrm>
            <a:off x="3186112" y="4460433"/>
            <a:ext cx="58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 </a:t>
            </a:r>
            <a:r>
              <a:rPr lang="en-US" altLang="ko-KR" dirty="0"/>
              <a:t>21: Fourier </a:t>
            </a:r>
            <a:r>
              <a:rPr lang="ko-KR" altLang="en-US" dirty="0"/>
              <a:t>변환을 이용한 공간 빈도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7A40A-638B-065C-839C-861F7C218902}"/>
              </a:ext>
            </a:extLst>
          </p:cNvPr>
          <p:cNvSpPr txBox="1"/>
          <p:nvPr/>
        </p:nvSpPr>
        <p:spPr>
          <a:xfrm>
            <a:off x="0" y="4839924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왼쪽 두 이미지 </a:t>
            </a:r>
            <a:r>
              <a:rPr lang="en-US" altLang="ko-KR" b="1" dirty="0"/>
              <a:t>(</a:t>
            </a:r>
            <a:r>
              <a:rPr lang="ko-KR" altLang="en-US" b="1" dirty="0"/>
              <a:t>정상</a:t>
            </a:r>
            <a:r>
              <a:rPr lang="en-US" altLang="ko-KR" b="1" dirty="0"/>
              <a:t>):</a:t>
            </a:r>
            <a:r>
              <a:rPr lang="en-US" altLang="ko-KR" dirty="0"/>
              <a:t> </a:t>
            </a:r>
            <a:r>
              <a:rPr lang="ko-KR" altLang="en-US" dirty="0"/>
              <a:t>첫 번째 이미지는 정상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이미지로</a:t>
            </a:r>
            <a:r>
              <a:rPr lang="en-US" altLang="ko-KR" dirty="0"/>
              <a:t>, </a:t>
            </a:r>
            <a:r>
              <a:rPr lang="ko-KR" altLang="en-US" dirty="0"/>
              <a:t>유충의 내부 구조와 텍스처를 시각적으로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 번째 이미지는 </a:t>
            </a:r>
            <a:r>
              <a:rPr lang="en-US" altLang="ko-KR" dirty="0"/>
              <a:t>Fourier </a:t>
            </a:r>
            <a:r>
              <a:rPr lang="ko-KR" altLang="en-US" dirty="0"/>
              <a:t>변환 결과로</a:t>
            </a:r>
            <a:r>
              <a:rPr lang="en-US" altLang="ko-KR" dirty="0"/>
              <a:t>, </a:t>
            </a:r>
            <a:r>
              <a:rPr lang="ko-KR" altLang="en-US" dirty="0"/>
              <a:t>빈도가 높은 영역을 중심에 집중시키며</a:t>
            </a:r>
            <a:r>
              <a:rPr lang="en-US" altLang="ko-KR" dirty="0"/>
              <a:t>, </a:t>
            </a:r>
            <a:r>
              <a:rPr lang="ko-KR" altLang="en-US" dirty="0"/>
              <a:t>정상 유충의 텍스처에서 주로 나타나는 공간 빈도를 분석한 결과입니다</a:t>
            </a:r>
            <a:r>
              <a:rPr lang="en-US" altLang="ko-KR" dirty="0"/>
              <a:t>. </a:t>
            </a:r>
            <a:r>
              <a:rPr lang="ko-KR" altLang="en-US" dirty="0"/>
              <a:t>이는 정상 유충의 균일한 내부 패턴을 보여줍니다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오른쪽 두 이미지 </a:t>
            </a:r>
            <a:r>
              <a:rPr lang="en-US" altLang="ko-KR" b="1" dirty="0"/>
              <a:t>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ko-KR" altLang="en-US" dirty="0"/>
              <a:t>첫 번째 이미지는 백묵병에 감염된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이미지로</a:t>
            </a:r>
            <a:r>
              <a:rPr lang="en-US" altLang="ko-KR" dirty="0"/>
              <a:t>, </a:t>
            </a:r>
            <a:r>
              <a:rPr lang="ko-KR" altLang="en-US" dirty="0"/>
              <a:t>병변으로 인해 표면이 고르지 못한 특징을 나타냅니다</a:t>
            </a:r>
            <a:r>
              <a:rPr lang="en-US" altLang="ko-KR" dirty="0"/>
              <a:t>. </a:t>
            </a:r>
            <a:r>
              <a:rPr lang="ko-KR" altLang="en-US" dirty="0"/>
              <a:t>두 번째 이미지는 </a:t>
            </a:r>
            <a:r>
              <a:rPr lang="en-US" altLang="ko-KR" dirty="0"/>
              <a:t>Fourier </a:t>
            </a:r>
            <a:r>
              <a:rPr lang="ko-KR" altLang="en-US" dirty="0"/>
              <a:t>변환 결과로</a:t>
            </a:r>
            <a:r>
              <a:rPr lang="en-US" altLang="ko-KR" dirty="0"/>
              <a:t>, </a:t>
            </a:r>
            <a:r>
              <a:rPr lang="ko-KR" altLang="en-US" dirty="0"/>
              <a:t>병변으로 인해 나타난 불규칙한 패턴이 빈도 영역에 분산된 특징을 보여줍니다</a:t>
            </a:r>
            <a:r>
              <a:rPr lang="en-US" altLang="ko-KR" dirty="0"/>
              <a:t>. </a:t>
            </a:r>
            <a:r>
              <a:rPr lang="ko-KR" altLang="en-US" dirty="0"/>
              <a:t>중심에서의 집중도가 낮고</a:t>
            </a:r>
            <a:r>
              <a:rPr lang="en-US" altLang="ko-KR" dirty="0"/>
              <a:t>, </a:t>
            </a:r>
            <a:r>
              <a:rPr lang="ko-KR" altLang="en-US" dirty="0" err="1"/>
              <a:t>고빈도</a:t>
            </a:r>
            <a:r>
              <a:rPr lang="ko-KR" altLang="en-US" dirty="0"/>
              <a:t> 성분이 병변의 불규칙성을 나타냅니다</a:t>
            </a:r>
            <a:r>
              <a:rPr lang="en-US" altLang="ko-KR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4175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557F1-1010-1AD1-3C3B-710FDD02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2">
            <a:extLst>
              <a:ext uri="{FF2B5EF4-FFF2-40B4-BE49-F238E27FC236}">
                <a16:creationId xmlns:a16="http://schemas.microsoft.com/office/drawing/2014/main" id="{717C5B84-4296-3579-771D-40EEF05F0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544" t="7476"/>
          <a:stretch/>
        </p:blipFill>
        <p:spPr>
          <a:xfrm>
            <a:off x="508004" y="1534296"/>
            <a:ext cx="5322000" cy="31956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C49EA5-A389-09C1-B0F2-803841D47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31" t="6921"/>
          <a:stretch/>
        </p:blipFill>
        <p:spPr>
          <a:xfrm>
            <a:off x="6260400" y="1540907"/>
            <a:ext cx="5322000" cy="3189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54C0B-90EC-DC6B-5DB5-2D80CF88E447}"/>
              </a:ext>
            </a:extLst>
          </p:cNvPr>
          <p:cNvSpPr txBox="1"/>
          <p:nvPr/>
        </p:nvSpPr>
        <p:spPr>
          <a:xfrm>
            <a:off x="2765357" y="490738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 </a:t>
            </a:r>
            <a:r>
              <a:rPr lang="en-US" altLang="ko-KR" dirty="0"/>
              <a:t>22: </a:t>
            </a:r>
            <a:r>
              <a:rPr lang="ko-KR" altLang="en-US" dirty="0" err="1"/>
              <a:t>모폴로지</a:t>
            </a:r>
            <a:r>
              <a:rPr lang="ko-KR" altLang="en-US" dirty="0"/>
              <a:t> 열림 연산을 이용한 노이즈 제거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5C9EC-7489-A055-02B0-CB4B9C994809}"/>
              </a:ext>
            </a:extLst>
          </p:cNvPr>
          <p:cNvSpPr txBox="1"/>
          <p:nvPr/>
        </p:nvSpPr>
        <p:spPr>
          <a:xfrm>
            <a:off x="0" y="510221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왼쪽 두 이미지 </a:t>
            </a:r>
            <a:r>
              <a:rPr lang="en-US" altLang="ko-KR" b="1" dirty="0"/>
              <a:t>(</a:t>
            </a:r>
            <a:r>
              <a:rPr lang="ko-KR" altLang="en-US" b="1" dirty="0"/>
              <a:t>정상</a:t>
            </a:r>
            <a:r>
              <a:rPr lang="en-US" altLang="ko-KR" b="1" dirty="0"/>
              <a:t>): </a:t>
            </a:r>
            <a:r>
              <a:rPr lang="ko-KR" altLang="en-US" dirty="0"/>
              <a:t>첫 번째 이미지는 정상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이미지로</a:t>
            </a:r>
            <a:r>
              <a:rPr lang="en-US" altLang="ko-KR" dirty="0"/>
              <a:t>, </a:t>
            </a:r>
            <a:r>
              <a:rPr lang="ko-KR" altLang="en-US" dirty="0"/>
              <a:t>표면의 밝기와 질감을 관찰할 수 있습니다</a:t>
            </a:r>
            <a:r>
              <a:rPr lang="en-US" altLang="ko-KR" dirty="0"/>
              <a:t>. </a:t>
            </a:r>
            <a:r>
              <a:rPr lang="ko-KR" altLang="en-US" dirty="0"/>
              <a:t>두 번째 이미지는 </a:t>
            </a:r>
            <a:r>
              <a:rPr lang="ko-KR" altLang="en-US" dirty="0" err="1"/>
              <a:t>모폴로지</a:t>
            </a:r>
            <a:r>
              <a:rPr lang="ko-KR" altLang="en-US" dirty="0"/>
              <a:t> 열림 연산을 적용한 결과로</a:t>
            </a:r>
            <a:r>
              <a:rPr lang="en-US" altLang="ko-KR" dirty="0"/>
              <a:t>, </a:t>
            </a:r>
            <a:r>
              <a:rPr lang="ko-KR" altLang="en-US" dirty="0"/>
              <a:t>불필요한 작은 노이즈가 제거되고</a:t>
            </a:r>
            <a:r>
              <a:rPr lang="en-US" altLang="ko-KR" dirty="0"/>
              <a:t>, </a:t>
            </a:r>
            <a:r>
              <a:rPr lang="ko-KR" altLang="en-US" dirty="0"/>
              <a:t>전체적으로 매끄러운 표면이 강조됩니다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오른쪽 두 이미지 </a:t>
            </a:r>
            <a:r>
              <a:rPr lang="en-US" altLang="ko-KR" b="1" dirty="0"/>
              <a:t>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ko-KR" altLang="en-US" dirty="0"/>
              <a:t>첫 번째 이미지는 백묵병에 감염된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이미지로</a:t>
            </a:r>
            <a:r>
              <a:rPr lang="en-US" altLang="ko-KR" dirty="0"/>
              <a:t>, </a:t>
            </a:r>
            <a:r>
              <a:rPr lang="ko-KR" altLang="en-US" dirty="0"/>
              <a:t>표면의 불규칙성과 병변의 밝은 영역이 뚜렷하게 드러납니다</a:t>
            </a:r>
            <a:r>
              <a:rPr lang="en-US" altLang="ko-KR" dirty="0"/>
              <a:t>. </a:t>
            </a:r>
            <a:r>
              <a:rPr lang="ko-KR" altLang="en-US" dirty="0"/>
              <a:t>두 번째 이미지는 </a:t>
            </a:r>
            <a:r>
              <a:rPr lang="ko-KR" altLang="en-US" dirty="0" err="1"/>
              <a:t>모폴로지</a:t>
            </a:r>
            <a:r>
              <a:rPr lang="ko-KR" altLang="en-US" dirty="0"/>
              <a:t> 열림 연산을 적용한 결과로</a:t>
            </a:r>
            <a:r>
              <a:rPr lang="en-US" altLang="ko-KR" dirty="0"/>
              <a:t>, </a:t>
            </a:r>
            <a:r>
              <a:rPr lang="ko-KR" altLang="en-US" dirty="0"/>
              <a:t>병변의 주요 구조가 더욱 명확하게 드러나며</a:t>
            </a:r>
            <a:r>
              <a:rPr lang="en-US" altLang="ko-KR" dirty="0"/>
              <a:t>, </a:t>
            </a:r>
            <a:r>
              <a:rPr lang="ko-KR" altLang="en-US" dirty="0"/>
              <a:t>노이즈가 감소되어 병변의 경계가 선명하게 강조됩니다</a:t>
            </a:r>
            <a:r>
              <a:rPr lang="en-US" altLang="ko-KR" dirty="0"/>
              <a:t>.</a:t>
            </a:r>
            <a:endParaRPr lang="en-US" altLang="ko-KR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18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E934D-B819-3FDC-4B57-CD130596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4CD1688-6735-9C85-03A7-827BBD5F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992" t="7536"/>
          <a:stretch/>
        </p:blipFill>
        <p:spPr>
          <a:xfrm>
            <a:off x="1259840" y="1147043"/>
            <a:ext cx="4145280" cy="28661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42908A-924C-FD1D-3B25-17AD4B775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1" t="7992"/>
          <a:stretch/>
        </p:blipFill>
        <p:spPr>
          <a:xfrm>
            <a:off x="6601968" y="1151890"/>
            <a:ext cx="4145280" cy="2861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D72D8-C99B-093D-95E2-F3E2B58840A9}"/>
              </a:ext>
            </a:extLst>
          </p:cNvPr>
          <p:cNvSpPr txBox="1"/>
          <p:nvPr/>
        </p:nvSpPr>
        <p:spPr>
          <a:xfrm>
            <a:off x="3067050" y="4274867"/>
            <a:ext cx="60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 </a:t>
            </a:r>
            <a:r>
              <a:rPr lang="en-US" altLang="ko-KR" dirty="0"/>
              <a:t>23: Gabor filter</a:t>
            </a:r>
            <a:r>
              <a:rPr lang="ko-KR" altLang="en-US" dirty="0"/>
              <a:t>를 사용한 이미지 처리 결과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5BD88-1107-A029-7096-040A2971E4C2}"/>
              </a:ext>
            </a:extLst>
          </p:cNvPr>
          <p:cNvSpPr txBox="1"/>
          <p:nvPr/>
        </p:nvSpPr>
        <p:spPr>
          <a:xfrm>
            <a:off x="0" y="482173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왼쪽 네 이미지 </a:t>
            </a:r>
            <a:r>
              <a:rPr lang="en-US" altLang="ko-KR" b="1" dirty="0"/>
              <a:t>(</a:t>
            </a:r>
            <a:r>
              <a:rPr lang="ko-KR" altLang="en-US" b="1" dirty="0"/>
              <a:t>정상</a:t>
            </a:r>
            <a:r>
              <a:rPr lang="en-US" altLang="ko-KR" b="1" dirty="0"/>
              <a:t>): </a:t>
            </a:r>
            <a:r>
              <a:rPr lang="ko-KR" altLang="en-US" dirty="0"/>
              <a:t>첫 번째 이미지는 정상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이미지입니다</a:t>
            </a:r>
            <a:r>
              <a:rPr lang="en-US" altLang="ko-KR" dirty="0"/>
              <a:t>. </a:t>
            </a:r>
            <a:r>
              <a:rPr lang="ko-KR" altLang="en-US" dirty="0"/>
              <a:t>두 </a:t>
            </a:r>
            <a:r>
              <a:rPr lang="ko-KR" altLang="en-US" dirty="0" err="1"/>
              <a:t>번째부터</a:t>
            </a:r>
            <a:r>
              <a:rPr lang="ko-KR" altLang="en-US" dirty="0"/>
              <a:t> 네 번째 이미지는 </a:t>
            </a:r>
            <a:r>
              <a:rPr lang="en-US" altLang="ko-KR" dirty="0"/>
              <a:t>Gabor filter</a:t>
            </a:r>
            <a:r>
              <a:rPr lang="ko-KR" altLang="en-US" dirty="0"/>
              <a:t>를 사용해 주파수 영역</a:t>
            </a:r>
            <a:r>
              <a:rPr lang="en-US" altLang="ko-KR" dirty="0"/>
              <a:t>(0.1, 0.3, 0.5)</a:t>
            </a:r>
            <a:r>
              <a:rPr lang="ko-KR" altLang="en-US" dirty="0"/>
              <a:t>을 강조한 결과입니다</a:t>
            </a:r>
            <a:r>
              <a:rPr lang="en-US" altLang="ko-KR" dirty="0"/>
              <a:t>. </a:t>
            </a:r>
            <a:r>
              <a:rPr lang="ko-KR" altLang="en-US" dirty="0"/>
              <a:t>주파수 변화에 따라 유충의 표면 패턴과 구조적인 특징이 점진적으로 강조됩니다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오른쪽 네 이미지 </a:t>
            </a:r>
            <a:r>
              <a:rPr lang="en-US" altLang="ko-KR" b="1" dirty="0"/>
              <a:t>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ko-KR" altLang="en-US" dirty="0"/>
              <a:t>첫 번째 이미지는 백묵병에 감염된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이미지입니다</a:t>
            </a:r>
            <a:r>
              <a:rPr lang="en-US" altLang="ko-KR" dirty="0"/>
              <a:t>. </a:t>
            </a:r>
            <a:r>
              <a:rPr lang="ko-KR" altLang="en-US" dirty="0"/>
              <a:t>두 </a:t>
            </a:r>
            <a:r>
              <a:rPr lang="ko-KR" altLang="en-US" dirty="0" err="1"/>
              <a:t>번째부터</a:t>
            </a:r>
            <a:r>
              <a:rPr lang="ko-KR" altLang="en-US" dirty="0"/>
              <a:t> 네 번째 이미지는 동일한 </a:t>
            </a:r>
            <a:r>
              <a:rPr lang="en-US" altLang="ko-KR" dirty="0"/>
              <a:t>Gabor filter</a:t>
            </a:r>
            <a:r>
              <a:rPr lang="ko-KR" altLang="en-US" dirty="0"/>
              <a:t>를 적용해 주파수 영역</a:t>
            </a:r>
            <a:r>
              <a:rPr lang="en-US" altLang="ko-KR" dirty="0"/>
              <a:t>(0.1, 0.3, 0.5)</a:t>
            </a:r>
            <a:r>
              <a:rPr lang="ko-KR" altLang="en-US" dirty="0"/>
              <a:t>을 강조한 결과입니다</a:t>
            </a:r>
            <a:r>
              <a:rPr lang="en-US" altLang="ko-KR" dirty="0"/>
              <a:t>. </a:t>
            </a:r>
            <a:r>
              <a:rPr lang="ko-KR" altLang="en-US" dirty="0"/>
              <a:t>병변 부위의 구조와 표면 패턴이 명확히 드러나며</a:t>
            </a:r>
            <a:r>
              <a:rPr lang="en-US" altLang="ko-KR" dirty="0"/>
              <a:t>, </a:t>
            </a:r>
            <a:r>
              <a:rPr lang="ko-KR" altLang="en-US" dirty="0"/>
              <a:t>병변 특유의 텍스처가 주파수 필터링을 통해 더욱 두드러지게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849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BEB73-2849-DB45-7E78-ABFA1DC6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B3EEA7D-3751-DF86-BDAF-606C5B702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95" t="7996"/>
          <a:stretch/>
        </p:blipFill>
        <p:spPr>
          <a:xfrm>
            <a:off x="1087119" y="1526620"/>
            <a:ext cx="5008881" cy="3167300"/>
          </a:xfrm>
          <a:prstGeom prst="rect">
            <a:avLst/>
          </a:prstGeom>
        </p:spPr>
      </p:pic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66519370-A15A-B454-730C-E8F37639B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6" t="9110"/>
          <a:stretch/>
        </p:blipFill>
        <p:spPr bwMode="black">
          <a:xfrm>
            <a:off x="6380481" y="1526620"/>
            <a:ext cx="5008880" cy="316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A89BA-F016-5D28-8C9B-CF5C58B77DB9}"/>
              </a:ext>
            </a:extLst>
          </p:cNvPr>
          <p:cNvSpPr txBox="1"/>
          <p:nvPr/>
        </p:nvSpPr>
        <p:spPr>
          <a:xfrm>
            <a:off x="3685165" y="4777382"/>
            <a:ext cx="48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 </a:t>
            </a:r>
            <a:r>
              <a:rPr lang="en-US" altLang="ko-KR" dirty="0"/>
              <a:t>24: </a:t>
            </a:r>
            <a:r>
              <a:rPr lang="ko-KR" altLang="en-US" dirty="0"/>
              <a:t>경계선 분석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F8839-3AC7-D467-04C7-DE512B94DB53}"/>
              </a:ext>
            </a:extLst>
          </p:cNvPr>
          <p:cNvSpPr txBox="1"/>
          <p:nvPr/>
        </p:nvSpPr>
        <p:spPr>
          <a:xfrm>
            <a:off x="0" y="5230176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왼쪽 두 이미지 </a:t>
            </a:r>
            <a:r>
              <a:rPr lang="en-US" altLang="ko-KR" b="1" dirty="0"/>
              <a:t>(</a:t>
            </a:r>
            <a:r>
              <a:rPr lang="ko-KR" altLang="en-US" b="1" dirty="0"/>
              <a:t>정상</a:t>
            </a:r>
            <a:r>
              <a:rPr lang="en-US" altLang="ko-KR" b="1" dirty="0"/>
              <a:t>): </a:t>
            </a:r>
            <a:r>
              <a:rPr lang="ko-KR" altLang="en-US" dirty="0"/>
              <a:t>첫 번째 이미지는 정상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이미지입니다</a:t>
            </a:r>
            <a:r>
              <a:rPr lang="en-US" altLang="ko-KR" dirty="0"/>
              <a:t>. </a:t>
            </a:r>
            <a:r>
              <a:rPr lang="ko-KR" altLang="en-US" dirty="0"/>
              <a:t>두 번째 이미지는 경계선 분석을 통해 유충 표면의 특징을 추출한 결과이다</a:t>
            </a:r>
            <a:r>
              <a:rPr lang="en-US" altLang="ko-KR" dirty="0"/>
              <a:t>. </a:t>
            </a:r>
            <a:r>
              <a:rPr lang="ko-KR" altLang="en-US" dirty="0"/>
              <a:t>표면 패턴이 뚜렷하게 나타나며</a:t>
            </a:r>
            <a:r>
              <a:rPr lang="en-US" altLang="ko-KR" dirty="0"/>
              <a:t>, </a:t>
            </a:r>
            <a:r>
              <a:rPr lang="ko-KR" altLang="en-US" dirty="0"/>
              <a:t>주요 경계가 세밀히 표현됩니다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오른쪽 두 이미지 </a:t>
            </a:r>
            <a:r>
              <a:rPr lang="en-US" altLang="ko-KR" b="1" dirty="0"/>
              <a:t>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ko-KR" altLang="en-US" dirty="0"/>
              <a:t>첫 번째 이미지는 백묵병에 감염된 유충의 원본 </a:t>
            </a:r>
            <a:r>
              <a:rPr lang="ko-KR" altLang="en-US" dirty="0" err="1"/>
              <a:t>회색조</a:t>
            </a:r>
            <a:r>
              <a:rPr lang="ko-KR" altLang="en-US" dirty="0"/>
              <a:t> 이미지입니다</a:t>
            </a:r>
            <a:r>
              <a:rPr lang="en-US" altLang="ko-KR" dirty="0"/>
              <a:t>. </a:t>
            </a:r>
            <a:r>
              <a:rPr lang="ko-KR" altLang="en-US" dirty="0"/>
              <a:t>두 번째 이미지는 경계선 분석 결과로</a:t>
            </a:r>
            <a:r>
              <a:rPr lang="en-US" altLang="ko-KR" dirty="0"/>
              <a:t>, </a:t>
            </a:r>
            <a:r>
              <a:rPr lang="ko-KR" altLang="en-US" dirty="0"/>
              <a:t>병변 부위의 불규칙적인 경계가 강조되어 병변의 외곽선이 명확히 드러납니다</a:t>
            </a:r>
            <a:r>
              <a:rPr lang="en-US" altLang="ko-KR" dirty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291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74DCD-1B03-8878-FD8A-B7E7DB9D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76" y="173447"/>
            <a:ext cx="9960864" cy="987552"/>
          </a:xfrm>
        </p:spPr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236FC64-F8A3-2231-139A-0C2853DC3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68270" y="1160999"/>
            <a:ext cx="5928770" cy="3744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742F1A-79F0-0C20-6315-67DAD3980D07}"/>
              </a:ext>
            </a:extLst>
          </p:cNvPr>
          <p:cNvSpPr txBox="1"/>
          <p:nvPr/>
        </p:nvSpPr>
        <p:spPr>
          <a:xfrm>
            <a:off x="1076960" y="5069840"/>
            <a:ext cx="5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25: W, </a:t>
            </a:r>
            <a:r>
              <a:rPr lang="en-US" altLang="ko-KR" dirty="0" err="1"/>
              <a:t>nonW</a:t>
            </a:r>
            <a:r>
              <a:rPr lang="ko-KR" altLang="en-US" dirty="0"/>
              <a:t>를 이용한 텍스처 정상 유충 데이터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7F1DD-FDC4-B9BE-DADD-70A6C063CA24}"/>
              </a:ext>
            </a:extLst>
          </p:cNvPr>
          <p:cNvSpPr txBox="1"/>
          <p:nvPr/>
        </p:nvSpPr>
        <p:spPr>
          <a:xfrm>
            <a:off x="6797040" y="1160999"/>
            <a:ext cx="45266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0(W – </a:t>
            </a:r>
            <a:r>
              <a:rPr lang="ko-KR" altLang="en-US" b="1" dirty="0"/>
              <a:t>정상</a:t>
            </a:r>
            <a:r>
              <a:rPr lang="en-US" altLang="ko-KR" b="1" dirty="0"/>
              <a:t> </a:t>
            </a:r>
            <a:r>
              <a:rPr lang="ko-KR" altLang="en-US" b="1" dirty="0"/>
              <a:t>유충</a:t>
            </a:r>
            <a:r>
              <a:rPr lang="en-US" altLang="ko-KR" b="1" dirty="0"/>
              <a:t>):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Contrast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픽셀 값 변화가 적은 범위에서 집중적으로 분포하고 있으며</a:t>
            </a:r>
            <a:r>
              <a:rPr lang="en-US" altLang="ko-KR" dirty="0"/>
              <a:t>, </a:t>
            </a:r>
            <a:r>
              <a:rPr lang="ko-KR" altLang="en-US" dirty="0"/>
              <a:t>전반적으로 낮은 대비를 보여줍니다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Dissimilarity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픽셀 간 비슷한 값이 많아 낮은 </a:t>
            </a:r>
            <a:r>
              <a:rPr lang="en-US" altLang="ko-KR" dirty="0"/>
              <a:t>Dissimilarity </a:t>
            </a:r>
            <a:r>
              <a:rPr lang="ko-KR" altLang="en-US" dirty="0"/>
              <a:t>값이 주를 이룹니다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Homogeneity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픽셀 값이 균일하게 분포하여 높은 </a:t>
            </a:r>
            <a:r>
              <a:rPr lang="en-US" altLang="ko-KR" dirty="0"/>
              <a:t>Homogeneity </a:t>
            </a:r>
            <a:r>
              <a:rPr lang="ko-KR" altLang="en-US" dirty="0"/>
              <a:t>값을 가집니다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Energy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텍스처의 에너지가 비교적 고르게 분포하며</a:t>
            </a:r>
            <a:r>
              <a:rPr lang="en-US" altLang="ko-KR" dirty="0"/>
              <a:t>, </a:t>
            </a:r>
            <a:r>
              <a:rPr lang="ko-KR" altLang="en-US" dirty="0"/>
              <a:t>상대적으로 높은 에너지를 보여줍니다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Correlation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픽셀 간 상관관계가 높아 높은 </a:t>
            </a:r>
            <a:r>
              <a:rPr lang="en-US" altLang="ko-KR" dirty="0"/>
              <a:t>Correlation </a:t>
            </a:r>
            <a:r>
              <a:rPr lang="ko-KR" altLang="en-US" dirty="0"/>
              <a:t>값을 보이는 패턴을 나타납니다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238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A5831-A1EC-C703-6C5E-F1771A4C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3D8AC-6EEA-E0E0-A654-A3165809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76" y="173447"/>
            <a:ext cx="9960864" cy="987552"/>
          </a:xfrm>
        </p:spPr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E4AF6-9057-35A7-CA8F-3C8A423E6D89}"/>
              </a:ext>
            </a:extLst>
          </p:cNvPr>
          <p:cNvSpPr txBox="1"/>
          <p:nvPr/>
        </p:nvSpPr>
        <p:spPr>
          <a:xfrm>
            <a:off x="1076960" y="5069840"/>
            <a:ext cx="5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26: W, </a:t>
            </a:r>
            <a:r>
              <a:rPr lang="en-US" altLang="ko-KR" dirty="0" err="1"/>
              <a:t>nonW</a:t>
            </a:r>
            <a:r>
              <a:rPr lang="ko-KR" altLang="en-US" dirty="0"/>
              <a:t>를 이용한 텍스처 </a:t>
            </a:r>
            <a:r>
              <a:rPr lang="ko-KR" altLang="en-US" dirty="0" err="1"/>
              <a:t>백묵병</a:t>
            </a:r>
            <a:r>
              <a:rPr lang="ko-KR" altLang="en-US" dirty="0"/>
              <a:t> 유충 데이터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DFD-E73C-B0D9-B9A7-525CDC50BDE7}"/>
              </a:ext>
            </a:extLst>
          </p:cNvPr>
          <p:cNvSpPr txBox="1"/>
          <p:nvPr/>
        </p:nvSpPr>
        <p:spPr>
          <a:xfrm>
            <a:off x="6797040" y="1160999"/>
            <a:ext cx="47142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1(</a:t>
            </a:r>
            <a:r>
              <a:rPr lang="en-US" altLang="ko-KR" b="1" dirty="0" err="1"/>
              <a:t>nonW</a:t>
            </a:r>
            <a:r>
              <a:rPr lang="en-US" altLang="ko-KR" b="1" dirty="0"/>
              <a:t> - </a:t>
            </a:r>
            <a:r>
              <a:rPr lang="ko-KR" altLang="en-US" b="1" dirty="0" err="1"/>
              <a:t>백묵병</a:t>
            </a:r>
            <a:r>
              <a:rPr lang="ko-KR" altLang="en-US" b="1" dirty="0"/>
              <a:t> 유충</a:t>
            </a:r>
            <a:r>
              <a:rPr lang="en-US" altLang="ko-KR" b="1" dirty="0"/>
              <a:t>):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Contrast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픽셀 값 변화가 크게 나타나며</a:t>
            </a:r>
            <a:r>
              <a:rPr lang="en-US" altLang="ko-KR" dirty="0"/>
              <a:t>, </a:t>
            </a:r>
            <a:r>
              <a:rPr lang="ko-KR" altLang="en-US" dirty="0"/>
              <a:t>높은 대비를 보여주는 구간이 많습니다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Dissimilarity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픽셀 간 값이 </a:t>
            </a:r>
            <a:r>
              <a:rPr lang="ko-KR" altLang="en-US" dirty="0" err="1"/>
              <a:t>불균일하여</a:t>
            </a:r>
            <a:r>
              <a:rPr lang="ko-KR" altLang="en-US" dirty="0"/>
              <a:t> 상대적으로 높은 </a:t>
            </a:r>
            <a:r>
              <a:rPr lang="en-US" altLang="ko-KR" dirty="0"/>
              <a:t>Dissimilarity </a:t>
            </a:r>
            <a:r>
              <a:rPr lang="ko-KR" altLang="en-US" dirty="0"/>
              <a:t>값을 가집니다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Homogeneity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픽셀 값의 균일도가 낮아 </a:t>
            </a:r>
            <a:r>
              <a:rPr lang="en-US" altLang="ko-KR" dirty="0"/>
              <a:t>Homogeneity </a:t>
            </a:r>
            <a:r>
              <a:rPr lang="ko-KR" altLang="en-US" dirty="0"/>
              <a:t>값이 분산되어 나타납니다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Energy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텍스처 에너지가 낮은 구간이 많이 분포하며</a:t>
            </a:r>
            <a:r>
              <a:rPr lang="en-US" altLang="ko-KR" dirty="0"/>
              <a:t>, </a:t>
            </a:r>
            <a:r>
              <a:rPr lang="ko-KR" altLang="en-US" dirty="0"/>
              <a:t>비교적 낮은 에너지를 보여줍니다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Correlation </a:t>
            </a:r>
            <a:r>
              <a:rPr lang="ko-KR" altLang="en-US" b="1" dirty="0"/>
              <a:t>히스토그램</a:t>
            </a:r>
            <a:r>
              <a:rPr lang="en-US" altLang="ko-KR" b="1" dirty="0"/>
              <a:t>:</a:t>
            </a:r>
            <a:r>
              <a:rPr lang="ko-KR" altLang="en-US" dirty="0"/>
              <a:t> 픽셀 간 상관관계가 약해 </a:t>
            </a:r>
            <a:r>
              <a:rPr lang="en-US" altLang="ko-KR" dirty="0"/>
              <a:t>Correlation </a:t>
            </a:r>
            <a:r>
              <a:rPr lang="ko-KR" altLang="en-US" dirty="0"/>
              <a:t>값이 낮은 구간이 관찰됩니다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7A42928B-5C76-2A11-B57D-AFDA6F4E1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 bwMode="black">
          <a:xfrm>
            <a:off x="561135" y="1160999"/>
            <a:ext cx="5928770" cy="374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FC857-B677-FB2F-0223-D458EB34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536" y="0"/>
            <a:ext cx="9960864" cy="9875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/>
              <a:t>백묵병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A63E5-C1ED-23AF-DB80-D198382FAA82}"/>
              </a:ext>
            </a:extLst>
          </p:cNvPr>
          <p:cNvSpPr txBox="1"/>
          <p:nvPr/>
        </p:nvSpPr>
        <p:spPr bwMode="black">
          <a:xfrm>
            <a:off x="646176" y="1289304"/>
            <a:ext cx="5384800" cy="467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latinLnBrk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¤"/>
            </a:pPr>
            <a:r>
              <a:rPr lang="ko-KR" altLang="en-US" sz="2800" dirty="0" err="1"/>
              <a:t>백묵병</a:t>
            </a:r>
            <a:r>
              <a:rPr lang="en-US" altLang="ko-KR" sz="2800" dirty="0"/>
              <a:t>(Chalkbrood)</a:t>
            </a:r>
            <a:r>
              <a:rPr lang="ko-KR" altLang="en-US" sz="2800" dirty="0"/>
              <a:t>은 꿀벌 유충에 발생하는 </a:t>
            </a:r>
            <a:r>
              <a:rPr lang="ko-KR" altLang="en-US" sz="2800" dirty="0" err="1"/>
              <a:t>진균성</a:t>
            </a:r>
            <a:r>
              <a:rPr lang="en-US" altLang="ko-KR" sz="2800" dirty="0"/>
              <a:t> </a:t>
            </a:r>
            <a:r>
              <a:rPr lang="ko-KR" altLang="en-US" sz="2800" dirty="0"/>
              <a:t>질병으로</a:t>
            </a:r>
            <a:r>
              <a:rPr lang="en-US" altLang="ko-KR" sz="2800" dirty="0"/>
              <a:t>, </a:t>
            </a:r>
            <a:r>
              <a:rPr lang="ko-KR" altLang="en-US" sz="2800" dirty="0"/>
              <a:t>병원균인 </a:t>
            </a:r>
            <a:r>
              <a:rPr lang="en-US" altLang="ko-KR" sz="2800" i="1" dirty="0" err="1"/>
              <a:t>Ascosphaera</a:t>
            </a:r>
            <a:r>
              <a:rPr lang="en-US" altLang="ko-KR" sz="2800" i="1" dirty="0"/>
              <a:t> </a:t>
            </a:r>
            <a:r>
              <a:rPr lang="en-US" altLang="ko-KR" sz="2800" i="1" dirty="0" err="1"/>
              <a:t>apis</a:t>
            </a:r>
            <a:r>
              <a:rPr lang="ko-KR" altLang="en-US" sz="2800" dirty="0"/>
              <a:t>에 감염된 유충이 특징적인 색상 변화를 겪게 됩니다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 과정은 병원균의 균사와 포자의 성장 단계에 따라 달라지며</a:t>
            </a:r>
            <a:r>
              <a:rPr lang="en-US" altLang="ko-KR" sz="2800" dirty="0"/>
              <a:t>, </a:t>
            </a:r>
            <a:r>
              <a:rPr lang="ko-KR" altLang="en-US" sz="2800" dirty="0"/>
              <a:t>감염 초기에는 유충이 하얀색을 띠다가 감염이 진행될수록 검은색으로 변하게 됩니다</a:t>
            </a:r>
            <a:r>
              <a:rPr lang="en-US" altLang="ko-KR" sz="2800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735FA2-5842-E0D9-A1E8-0CA15099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4" r="10540" b="-1"/>
          <a:stretch/>
        </p:blipFill>
        <p:spPr>
          <a:xfrm>
            <a:off x="6242304" y="1289304"/>
            <a:ext cx="5384800" cy="467258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99F2B-BC25-F960-3190-ED491B060E0F}"/>
              </a:ext>
            </a:extLst>
          </p:cNvPr>
          <p:cNvSpPr txBox="1"/>
          <p:nvPr/>
        </p:nvSpPr>
        <p:spPr>
          <a:xfrm>
            <a:off x="7353784" y="6126481"/>
            <a:ext cx="409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1: </a:t>
            </a:r>
            <a:r>
              <a:rPr lang="ko-KR" altLang="en-US" dirty="0"/>
              <a:t>백묵병에 감염된 벌통의 이미지</a:t>
            </a:r>
          </a:p>
        </p:txBody>
      </p:sp>
    </p:spTree>
    <p:extLst>
      <p:ext uri="{BB962C8B-B14F-4D97-AF65-F5344CB8AC3E}">
        <p14:creationId xmlns:p14="http://schemas.microsoft.com/office/powerpoint/2010/main" val="4155440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37D41-C2D6-5878-1D67-8E5259EC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W, </a:t>
            </a:r>
            <a:r>
              <a:rPr lang="en-US" altLang="ko-KR" dirty="0" err="1"/>
              <a:t>nonW</a:t>
            </a:r>
            <a:r>
              <a:rPr lang="en-US" altLang="ko-KR" dirty="0"/>
              <a:t> </a:t>
            </a:r>
            <a:r>
              <a:rPr lang="ko-KR" altLang="en-US" dirty="0"/>
              <a:t>를 이용한 데이터 분석</a:t>
            </a:r>
            <a:r>
              <a:rPr lang="en-US" altLang="ko-KR" dirty="0"/>
              <a:t>(Gray scale)</a:t>
            </a:r>
            <a:endParaRPr lang="ko-KR" altLang="en-US" dirty="0"/>
          </a:p>
        </p:txBody>
      </p:sp>
      <p:pic>
        <p:nvPicPr>
          <p:cNvPr id="4" name="내용 개체 틀 2">
            <a:extLst>
              <a:ext uri="{FF2B5EF4-FFF2-40B4-BE49-F238E27FC236}">
                <a16:creationId xmlns:a16="http://schemas.microsoft.com/office/drawing/2014/main" id="{AE9C9F29-1078-B54C-0336-44FAC352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912541" y="1332736"/>
            <a:ext cx="4007643" cy="3046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F50E28-F400-616B-2316-7DF92CADB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73088" y="1332737"/>
            <a:ext cx="4007644" cy="3046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D28D17-B6FD-A489-FC97-E332542548C1}"/>
              </a:ext>
            </a:extLst>
          </p:cNvPr>
          <p:cNvSpPr txBox="1"/>
          <p:nvPr/>
        </p:nvSpPr>
        <p:spPr>
          <a:xfrm>
            <a:off x="4124643" y="4564142"/>
            <a:ext cx="446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27: HSL </a:t>
            </a:r>
            <a:r>
              <a:rPr lang="ko-KR" altLang="en-US" dirty="0"/>
              <a:t>히스토그램화 </a:t>
            </a:r>
            <a:r>
              <a:rPr lang="en-US" altLang="ko-KR" dirty="0"/>
              <a:t>(</a:t>
            </a:r>
            <a:r>
              <a:rPr lang="ko-KR" altLang="en-US" dirty="0"/>
              <a:t>단일 이미지 분석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480B2-B43D-C42F-D969-3DDC50F7066A}"/>
              </a:ext>
            </a:extLst>
          </p:cNvPr>
          <p:cNvSpPr txBox="1"/>
          <p:nvPr/>
        </p:nvSpPr>
        <p:spPr>
          <a:xfrm>
            <a:off x="-60960" y="4900296"/>
            <a:ext cx="1231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0(</a:t>
            </a:r>
            <a:r>
              <a:rPr lang="ko-KR" altLang="en-US" b="1" dirty="0"/>
              <a:t>정상</a:t>
            </a:r>
            <a:r>
              <a:rPr lang="en-US" altLang="ko-KR" b="1" dirty="0"/>
              <a:t>):</a:t>
            </a:r>
            <a:r>
              <a:rPr lang="en-US" altLang="ko-KR" dirty="0"/>
              <a:t> Hue </a:t>
            </a:r>
            <a:r>
              <a:rPr lang="ko-KR" altLang="en-US" dirty="0"/>
              <a:t>채널 히스토그램</a:t>
            </a:r>
            <a:r>
              <a:rPr lang="en-US" altLang="ko-KR" dirty="0"/>
              <a:t> </a:t>
            </a:r>
            <a:r>
              <a:rPr lang="ko-KR" altLang="en-US" dirty="0"/>
              <a:t>특정 색조 값</a:t>
            </a:r>
            <a:r>
              <a:rPr lang="en-US" altLang="ko-KR" dirty="0"/>
              <a:t>(</a:t>
            </a:r>
            <a:r>
              <a:rPr lang="ko-KR" altLang="en-US" dirty="0"/>
              <a:t>특히 낮은 </a:t>
            </a:r>
            <a:r>
              <a:rPr lang="en-US" altLang="ko-KR" dirty="0"/>
              <a:t>Hue 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에서 큰 피크를 형성하며</a:t>
            </a:r>
            <a:r>
              <a:rPr lang="en-US" altLang="ko-KR" dirty="0"/>
              <a:t>, </a:t>
            </a:r>
            <a:r>
              <a:rPr lang="ko-KR" altLang="en-US" dirty="0"/>
              <a:t>전체적으로 단일한 색상 특성을 보여줍니다</a:t>
            </a:r>
            <a:r>
              <a:rPr lang="en-US" altLang="ko-KR" dirty="0"/>
              <a:t>. Saturation </a:t>
            </a:r>
            <a:r>
              <a:rPr lang="ko-KR" altLang="en-US" dirty="0"/>
              <a:t>채널 히스토그램</a:t>
            </a:r>
            <a:r>
              <a:rPr lang="en-US" altLang="ko-KR" dirty="0"/>
              <a:t> </a:t>
            </a:r>
            <a:r>
              <a:rPr lang="ko-KR" altLang="en-US" dirty="0"/>
              <a:t>채도 값이 낮은 범위에 집중되어 있어 색상이 흐린 특성을 보입니다</a:t>
            </a:r>
            <a:r>
              <a:rPr lang="en-US" altLang="ko-KR" dirty="0"/>
              <a:t>. Value </a:t>
            </a:r>
            <a:r>
              <a:rPr lang="ko-KR" altLang="en-US" dirty="0"/>
              <a:t>채널 히스토그램</a:t>
            </a:r>
            <a:r>
              <a:rPr lang="en-US" altLang="ko-KR" dirty="0"/>
              <a:t> </a:t>
            </a:r>
            <a:r>
              <a:rPr lang="ko-KR" altLang="en-US" dirty="0"/>
              <a:t>중간 밝기 값이 많이 분포하며</a:t>
            </a:r>
            <a:r>
              <a:rPr lang="en-US" altLang="ko-KR" dirty="0"/>
              <a:t>, </a:t>
            </a:r>
            <a:r>
              <a:rPr lang="ko-KR" altLang="en-US" dirty="0"/>
              <a:t>전체적으로 균일한 밝기 특성을 보여줍니다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클래스 </a:t>
            </a:r>
            <a:r>
              <a:rPr lang="en-US" altLang="ko-KR" b="1" dirty="0"/>
              <a:t>1(</a:t>
            </a:r>
            <a:r>
              <a:rPr lang="ko-KR" altLang="en-US" b="1" dirty="0" err="1"/>
              <a:t>백묵병</a:t>
            </a:r>
            <a:r>
              <a:rPr lang="en-US" altLang="ko-KR" b="1" dirty="0"/>
              <a:t>): </a:t>
            </a:r>
            <a:r>
              <a:rPr lang="en-US" altLang="ko-KR" dirty="0"/>
              <a:t>Hue </a:t>
            </a:r>
            <a:r>
              <a:rPr lang="ko-KR" altLang="en-US" dirty="0"/>
              <a:t>채널 히스토그램</a:t>
            </a:r>
            <a:r>
              <a:rPr lang="en-US" altLang="ko-KR" dirty="0"/>
              <a:t> </a:t>
            </a:r>
            <a:r>
              <a:rPr lang="ko-KR" altLang="en-US" dirty="0"/>
              <a:t>음성 대비 여러 색조 값으로 분포가 더 넓고</a:t>
            </a:r>
            <a:r>
              <a:rPr lang="en-US" altLang="ko-KR" dirty="0"/>
              <a:t>, </a:t>
            </a:r>
            <a:r>
              <a:rPr lang="ko-KR" altLang="en-US" dirty="0"/>
              <a:t>특정 색조에서 높아지는 피크를 관찰할 수 있습니다</a:t>
            </a:r>
            <a:r>
              <a:rPr lang="en-US" altLang="ko-KR" dirty="0"/>
              <a:t>. Saturation </a:t>
            </a:r>
            <a:r>
              <a:rPr lang="ko-KR" altLang="en-US" dirty="0"/>
              <a:t>채널 히스토그램</a:t>
            </a:r>
            <a:r>
              <a:rPr lang="en-US" altLang="ko-KR" dirty="0"/>
              <a:t> </a:t>
            </a:r>
            <a:r>
              <a:rPr lang="ko-KR" altLang="en-US" dirty="0"/>
              <a:t>채도가 낮은 구간에서 상대적으로 높은 빈도를 보이며</a:t>
            </a:r>
            <a:r>
              <a:rPr lang="en-US" altLang="ko-KR" dirty="0"/>
              <a:t>, </a:t>
            </a:r>
            <a:r>
              <a:rPr lang="ko-KR" altLang="en-US" dirty="0"/>
              <a:t>색상이 약간 흐려져 있는 경향이 있습니다</a:t>
            </a:r>
            <a:r>
              <a:rPr lang="en-US" altLang="ko-KR" dirty="0"/>
              <a:t>. Value </a:t>
            </a:r>
            <a:r>
              <a:rPr lang="ko-KR" altLang="en-US" dirty="0"/>
              <a:t>채널 히스토그램</a:t>
            </a:r>
            <a:r>
              <a:rPr lang="en-US" altLang="ko-KR" dirty="0"/>
              <a:t> </a:t>
            </a:r>
            <a:r>
              <a:rPr lang="ko-KR" altLang="en-US" dirty="0"/>
              <a:t>밝기 값이 중간에서 약간 높은 쪽으로 이동하며</a:t>
            </a:r>
            <a:r>
              <a:rPr lang="en-US" altLang="ko-KR" dirty="0"/>
              <a:t>, </a:t>
            </a:r>
            <a:r>
              <a:rPr lang="ko-KR" altLang="en-US" dirty="0"/>
              <a:t>밝은 영역이 더 두드러지게 나타납니다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883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FF6D9-A601-E60D-9D18-44619B28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27"/>
            <a:ext cx="9960864" cy="987552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309C8-C88F-C697-407C-1AC4EB609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5226"/>
            <a:ext cx="12192000" cy="4983480"/>
          </a:xfrm>
        </p:spPr>
        <p:txBody>
          <a:bodyPr/>
          <a:lstStyle/>
          <a:p>
            <a:r>
              <a:rPr lang="ko-KR" altLang="en-US" dirty="0"/>
              <a:t>본 데이터 분석을 통해 백묵병에 감염된 꿀벌 유충과 정상 유충을 구분하기 위한 다양한 이미지 분석 기법의 효용성을 검증했습니다</a:t>
            </a:r>
            <a:r>
              <a:rPr lang="en-US" altLang="ko-KR" dirty="0"/>
              <a:t>. RGB, WGB, HSL </a:t>
            </a:r>
            <a:r>
              <a:rPr lang="ko-KR" altLang="en-US" dirty="0"/>
              <a:t>색상 데이터와 </a:t>
            </a:r>
            <a:r>
              <a:rPr lang="en-US" altLang="ko-KR" dirty="0"/>
              <a:t>Gray scale </a:t>
            </a:r>
            <a:r>
              <a:rPr lang="ko-KR" altLang="en-US" dirty="0"/>
              <a:t>분석을 활용해 유충의 색상 및 텍스처 특징을 파악하였으며</a:t>
            </a:r>
            <a:r>
              <a:rPr lang="en-US" altLang="ko-KR" dirty="0"/>
              <a:t>, Sobel </a:t>
            </a:r>
            <a:r>
              <a:rPr lang="ko-KR" altLang="en-US" dirty="0"/>
              <a:t>필터</a:t>
            </a:r>
            <a:r>
              <a:rPr lang="en-US" altLang="ko-KR" dirty="0"/>
              <a:t>, Gabor </a:t>
            </a:r>
            <a:r>
              <a:rPr lang="ko-KR" altLang="en-US" dirty="0"/>
              <a:t>필터</a:t>
            </a:r>
            <a:r>
              <a:rPr lang="en-US" altLang="ko-KR" dirty="0"/>
              <a:t>, K-Nearest Neighbor </a:t>
            </a:r>
            <a:r>
              <a:rPr lang="ko-KR" altLang="en-US" dirty="0"/>
              <a:t>분류기 등을 적용하여 병변의 경계 및 구조적 차이를 시각적으로 강조하였습니다</a:t>
            </a:r>
            <a:r>
              <a:rPr lang="en-US" altLang="ko-KR" dirty="0"/>
              <a:t>. </a:t>
            </a:r>
            <a:r>
              <a:rPr lang="ko-KR" altLang="en-US" dirty="0"/>
              <a:t>분석 결과</a:t>
            </a:r>
            <a:r>
              <a:rPr lang="en-US" altLang="ko-KR" dirty="0"/>
              <a:t>, </a:t>
            </a:r>
            <a:r>
              <a:rPr lang="ko-KR" altLang="en-US" dirty="0" err="1"/>
              <a:t>백묵병</a:t>
            </a:r>
            <a:r>
              <a:rPr lang="ko-KR" altLang="en-US" dirty="0"/>
              <a:t> 유충은 정상 유충과 비교하여 밝기 및 색상 분포가 고르지 못하고</a:t>
            </a:r>
            <a:r>
              <a:rPr lang="en-US" altLang="ko-KR" dirty="0"/>
              <a:t>, </a:t>
            </a:r>
            <a:r>
              <a:rPr lang="ko-KR" altLang="en-US" dirty="0"/>
              <a:t>높은 대비와 </a:t>
            </a:r>
            <a:r>
              <a:rPr lang="ko-KR" altLang="en-US" dirty="0" err="1"/>
              <a:t>불균일한</a:t>
            </a:r>
            <a:r>
              <a:rPr lang="ko-KR" altLang="en-US" dirty="0"/>
              <a:t> 텍스처 특성을 보였습니다</a:t>
            </a:r>
            <a:r>
              <a:rPr lang="en-US" altLang="ko-KR" dirty="0"/>
              <a:t>. </a:t>
            </a:r>
            <a:r>
              <a:rPr lang="ko-KR" altLang="en-US" dirty="0"/>
              <a:t>이러한 특징은 효과적인 병변 검출 및 양봉 농가의 질병 관리에 실질적으로 기여할 수 있는 데이터를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008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FFC02-14EB-E823-DD15-EF33E0E6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1"/>
            <a:ext cx="9960864" cy="98755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활용방안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5A21306A-90D0-6E08-B11B-DC6556950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522675"/>
              </p:ext>
            </p:extLst>
          </p:nvPr>
        </p:nvGraphicFramePr>
        <p:xfrm>
          <a:off x="114300" y="259773"/>
          <a:ext cx="11963400" cy="647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207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E906-C155-A11C-5616-02858500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5" y="210312"/>
            <a:ext cx="9960864" cy="987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100" dirty="0"/>
              <a:t>추가 연구 방향</a:t>
            </a:r>
            <a:br>
              <a:rPr lang="en-US" altLang="ko-KR" sz="3100" dirty="0"/>
            </a:br>
            <a:endParaRPr lang="ko-KR" altLang="en-US" sz="3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5C2EA-23E0-8F47-C6E5-9EF8F5FA402E}"/>
              </a:ext>
            </a:extLst>
          </p:cNvPr>
          <p:cNvSpPr txBox="1"/>
          <p:nvPr/>
        </p:nvSpPr>
        <p:spPr bwMode="black">
          <a:xfrm>
            <a:off x="-44149" y="987552"/>
            <a:ext cx="6286454" cy="467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latinLnBrk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¤"/>
            </a:pPr>
            <a:r>
              <a:rPr lang="ko-KR" altLang="en-US" sz="2800" dirty="0"/>
              <a:t>본 분석에서 사용된 </a:t>
            </a:r>
            <a:r>
              <a:rPr lang="en-US" altLang="ko-KR" sz="2800" dirty="0"/>
              <a:t>Ai-Hub</a:t>
            </a:r>
            <a:r>
              <a:rPr lang="ko-KR" altLang="en-US" sz="2800" dirty="0"/>
              <a:t>의 지능형 양봉 데이터는 정상 유충 </a:t>
            </a:r>
            <a:r>
              <a:rPr lang="en-US" altLang="ko-KR" sz="2800" dirty="0"/>
              <a:t>20,150</a:t>
            </a:r>
            <a:r>
              <a:rPr lang="ko-KR" altLang="en-US" sz="2800" dirty="0"/>
              <a:t>개</a:t>
            </a:r>
            <a:r>
              <a:rPr lang="en-US" altLang="ko-KR" sz="2800" dirty="0"/>
              <a:t>, </a:t>
            </a:r>
            <a:r>
              <a:rPr lang="ko-KR" altLang="en-US" sz="2800" dirty="0"/>
              <a:t>백묵병에 걸린 유충 </a:t>
            </a:r>
            <a:r>
              <a:rPr lang="en-US" altLang="ko-KR" sz="2800" dirty="0"/>
              <a:t>10,500</a:t>
            </a:r>
            <a:r>
              <a:rPr lang="ko-KR" altLang="en-US" sz="2800" dirty="0"/>
              <a:t>개로 구성되어 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하지만 이 데이터셋의 이미지 수가 제한적이어서</a:t>
            </a:r>
            <a:r>
              <a:rPr lang="en-US" altLang="ko-KR" sz="2800" dirty="0"/>
              <a:t>, </a:t>
            </a:r>
            <a:r>
              <a:rPr lang="ko-KR" altLang="en-US" sz="2800" dirty="0"/>
              <a:t>분석 결과에 통계적 정확성이 떨어질 가능성이 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이를 보완하기 위해 향후 연구에서는 다음과 같은 방향을 제안합니다</a:t>
            </a:r>
            <a:r>
              <a:rPr lang="en-US" altLang="ko-KR" sz="2800" dirty="0"/>
              <a:t>.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5886FC7-4CAF-193A-2552-FFD021BB9B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4924893"/>
              </p:ext>
            </p:extLst>
          </p:nvPr>
        </p:nvGraphicFramePr>
        <p:xfrm>
          <a:off x="6242304" y="550719"/>
          <a:ext cx="5384800" cy="541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89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D5BCB-D3FF-2667-88BF-5974962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509" y="471402"/>
            <a:ext cx="9960864" cy="98755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감염경로</a:t>
            </a:r>
            <a:r>
              <a:rPr lang="en-US" altLang="ko-KR" dirty="0"/>
              <a:t>:</a:t>
            </a:r>
            <a:r>
              <a:rPr lang="ko-KR" altLang="en-US" dirty="0"/>
              <a:t>수직 전파 </a:t>
            </a:r>
            <a:r>
              <a:rPr lang="en-US" altLang="ko-KR" dirty="0"/>
              <a:t>&amp;</a:t>
            </a:r>
            <a:r>
              <a:rPr lang="ko-KR" altLang="en-US" dirty="0"/>
              <a:t> 수평 전파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E1C57C7A-300C-8946-5512-13051C6D52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97478396"/>
              </p:ext>
            </p:extLst>
          </p:nvPr>
        </p:nvGraphicFramePr>
        <p:xfrm>
          <a:off x="646176" y="1289304"/>
          <a:ext cx="5384800" cy="467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33E9E3-E3F3-1E32-476B-E990B205B6E9}"/>
              </a:ext>
            </a:extLst>
          </p:cNvPr>
          <p:cNvGrpSpPr/>
          <p:nvPr/>
        </p:nvGrpSpPr>
        <p:grpSpPr>
          <a:xfrm>
            <a:off x="6317144" y="1831363"/>
            <a:ext cx="5382697" cy="3588465"/>
            <a:chOff x="799627" y="1983763"/>
            <a:chExt cx="5382697" cy="3588465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C7F2AA9-CF1A-4243-FFFA-1CBB32BF2BCF}"/>
                </a:ext>
              </a:extLst>
            </p:cNvPr>
            <p:cNvSpPr/>
            <p:nvPr/>
          </p:nvSpPr>
          <p:spPr>
            <a:xfrm>
              <a:off x="799627" y="1983763"/>
              <a:ext cx="2242790" cy="1345674"/>
            </a:xfrm>
            <a:custGeom>
              <a:avLst/>
              <a:gdLst>
                <a:gd name="connsiteX0" fmla="*/ 0 w 2242790"/>
                <a:gd name="connsiteY0" fmla="*/ 134567 h 1345674"/>
                <a:gd name="connsiteX1" fmla="*/ 134567 w 2242790"/>
                <a:gd name="connsiteY1" fmla="*/ 0 h 1345674"/>
                <a:gd name="connsiteX2" fmla="*/ 2108223 w 2242790"/>
                <a:gd name="connsiteY2" fmla="*/ 0 h 1345674"/>
                <a:gd name="connsiteX3" fmla="*/ 2242790 w 2242790"/>
                <a:gd name="connsiteY3" fmla="*/ 134567 h 1345674"/>
                <a:gd name="connsiteX4" fmla="*/ 2242790 w 2242790"/>
                <a:gd name="connsiteY4" fmla="*/ 1211107 h 1345674"/>
                <a:gd name="connsiteX5" fmla="*/ 2108223 w 2242790"/>
                <a:gd name="connsiteY5" fmla="*/ 1345674 h 1345674"/>
                <a:gd name="connsiteX6" fmla="*/ 134567 w 2242790"/>
                <a:gd name="connsiteY6" fmla="*/ 1345674 h 1345674"/>
                <a:gd name="connsiteX7" fmla="*/ 0 w 2242790"/>
                <a:gd name="connsiteY7" fmla="*/ 1211107 h 1345674"/>
                <a:gd name="connsiteX8" fmla="*/ 0 w 2242790"/>
                <a:gd name="connsiteY8" fmla="*/ 134567 h 134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790" h="1345674">
                  <a:moveTo>
                    <a:pt x="0" y="134567"/>
                  </a:moveTo>
                  <a:cubicBezTo>
                    <a:pt x="0" y="60248"/>
                    <a:pt x="60248" y="0"/>
                    <a:pt x="134567" y="0"/>
                  </a:cubicBezTo>
                  <a:lnTo>
                    <a:pt x="2108223" y="0"/>
                  </a:lnTo>
                  <a:cubicBezTo>
                    <a:pt x="2182542" y="0"/>
                    <a:pt x="2242790" y="60248"/>
                    <a:pt x="2242790" y="134567"/>
                  </a:cubicBezTo>
                  <a:lnTo>
                    <a:pt x="2242790" y="1211107"/>
                  </a:lnTo>
                  <a:cubicBezTo>
                    <a:pt x="2242790" y="1285426"/>
                    <a:pt x="2182542" y="1345674"/>
                    <a:pt x="2108223" y="1345674"/>
                  </a:cubicBezTo>
                  <a:lnTo>
                    <a:pt x="134567" y="1345674"/>
                  </a:lnTo>
                  <a:cubicBezTo>
                    <a:pt x="60248" y="1345674"/>
                    <a:pt x="0" y="1285426"/>
                    <a:pt x="0" y="1211107"/>
                  </a:cubicBezTo>
                  <a:lnTo>
                    <a:pt x="0" y="13456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93" tIns="107993" rIns="107993" bIns="10799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800" kern="1200" dirty="0"/>
                <a:t>수</a:t>
              </a:r>
              <a:r>
                <a:rPr lang="ko-KR" altLang="en-US" dirty="0"/>
                <a:t>평</a:t>
              </a:r>
              <a:r>
                <a:rPr lang="ko-KR" sz="1800" kern="1200" dirty="0"/>
                <a:t> 전파</a:t>
              </a:r>
              <a:endParaRPr lang="en-US" sz="1800" kern="1200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6B518D4-E8D6-0720-8DB5-5F3AAAA495AC}"/>
                </a:ext>
              </a:extLst>
            </p:cNvPr>
            <p:cNvSpPr/>
            <p:nvPr/>
          </p:nvSpPr>
          <p:spPr>
            <a:xfrm>
              <a:off x="3239783" y="2378494"/>
              <a:ext cx="475471" cy="556211"/>
            </a:xfrm>
            <a:custGeom>
              <a:avLst/>
              <a:gdLst>
                <a:gd name="connsiteX0" fmla="*/ 0 w 475471"/>
                <a:gd name="connsiteY0" fmla="*/ 111242 h 556211"/>
                <a:gd name="connsiteX1" fmla="*/ 237736 w 475471"/>
                <a:gd name="connsiteY1" fmla="*/ 111242 h 556211"/>
                <a:gd name="connsiteX2" fmla="*/ 237736 w 475471"/>
                <a:gd name="connsiteY2" fmla="*/ 0 h 556211"/>
                <a:gd name="connsiteX3" fmla="*/ 475471 w 475471"/>
                <a:gd name="connsiteY3" fmla="*/ 278106 h 556211"/>
                <a:gd name="connsiteX4" fmla="*/ 237736 w 475471"/>
                <a:gd name="connsiteY4" fmla="*/ 556211 h 556211"/>
                <a:gd name="connsiteX5" fmla="*/ 237736 w 475471"/>
                <a:gd name="connsiteY5" fmla="*/ 444969 h 556211"/>
                <a:gd name="connsiteX6" fmla="*/ 0 w 475471"/>
                <a:gd name="connsiteY6" fmla="*/ 444969 h 556211"/>
                <a:gd name="connsiteX7" fmla="*/ 0 w 475471"/>
                <a:gd name="connsiteY7" fmla="*/ 111242 h 5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471" h="556211">
                  <a:moveTo>
                    <a:pt x="0" y="111242"/>
                  </a:moveTo>
                  <a:lnTo>
                    <a:pt x="237736" y="111242"/>
                  </a:lnTo>
                  <a:lnTo>
                    <a:pt x="237736" y="0"/>
                  </a:lnTo>
                  <a:lnTo>
                    <a:pt x="475471" y="278106"/>
                  </a:lnTo>
                  <a:lnTo>
                    <a:pt x="237736" y="556211"/>
                  </a:lnTo>
                  <a:lnTo>
                    <a:pt x="237736" y="444969"/>
                  </a:lnTo>
                  <a:lnTo>
                    <a:pt x="0" y="444969"/>
                  </a:lnTo>
                  <a:lnTo>
                    <a:pt x="0" y="111242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1242" rIns="142641" bIns="111242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9EA996B-5813-88E1-8A3F-45D7F576F38D}"/>
                </a:ext>
              </a:extLst>
            </p:cNvPr>
            <p:cNvSpPr/>
            <p:nvPr/>
          </p:nvSpPr>
          <p:spPr>
            <a:xfrm>
              <a:off x="3939534" y="1983763"/>
              <a:ext cx="2242790" cy="1345674"/>
            </a:xfrm>
            <a:custGeom>
              <a:avLst/>
              <a:gdLst>
                <a:gd name="connsiteX0" fmla="*/ 0 w 2242790"/>
                <a:gd name="connsiteY0" fmla="*/ 134567 h 1345674"/>
                <a:gd name="connsiteX1" fmla="*/ 134567 w 2242790"/>
                <a:gd name="connsiteY1" fmla="*/ 0 h 1345674"/>
                <a:gd name="connsiteX2" fmla="*/ 2108223 w 2242790"/>
                <a:gd name="connsiteY2" fmla="*/ 0 h 1345674"/>
                <a:gd name="connsiteX3" fmla="*/ 2242790 w 2242790"/>
                <a:gd name="connsiteY3" fmla="*/ 134567 h 1345674"/>
                <a:gd name="connsiteX4" fmla="*/ 2242790 w 2242790"/>
                <a:gd name="connsiteY4" fmla="*/ 1211107 h 1345674"/>
                <a:gd name="connsiteX5" fmla="*/ 2108223 w 2242790"/>
                <a:gd name="connsiteY5" fmla="*/ 1345674 h 1345674"/>
                <a:gd name="connsiteX6" fmla="*/ 134567 w 2242790"/>
                <a:gd name="connsiteY6" fmla="*/ 1345674 h 1345674"/>
                <a:gd name="connsiteX7" fmla="*/ 0 w 2242790"/>
                <a:gd name="connsiteY7" fmla="*/ 1211107 h 1345674"/>
                <a:gd name="connsiteX8" fmla="*/ 0 w 2242790"/>
                <a:gd name="connsiteY8" fmla="*/ 134567 h 134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790" h="1345674">
                  <a:moveTo>
                    <a:pt x="0" y="134567"/>
                  </a:moveTo>
                  <a:cubicBezTo>
                    <a:pt x="0" y="60248"/>
                    <a:pt x="60248" y="0"/>
                    <a:pt x="134567" y="0"/>
                  </a:cubicBezTo>
                  <a:lnTo>
                    <a:pt x="2108223" y="0"/>
                  </a:lnTo>
                  <a:cubicBezTo>
                    <a:pt x="2182542" y="0"/>
                    <a:pt x="2242790" y="60248"/>
                    <a:pt x="2242790" y="134567"/>
                  </a:cubicBezTo>
                  <a:lnTo>
                    <a:pt x="2242790" y="1211107"/>
                  </a:lnTo>
                  <a:cubicBezTo>
                    <a:pt x="2242790" y="1285426"/>
                    <a:pt x="2182542" y="1345674"/>
                    <a:pt x="2108223" y="1345674"/>
                  </a:cubicBezTo>
                  <a:lnTo>
                    <a:pt x="134567" y="1345674"/>
                  </a:lnTo>
                  <a:cubicBezTo>
                    <a:pt x="60248" y="1345674"/>
                    <a:pt x="0" y="1285426"/>
                    <a:pt x="0" y="1211107"/>
                  </a:cubicBezTo>
                  <a:lnTo>
                    <a:pt x="0" y="13456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93" tIns="107993" rIns="107993" bIns="107993" numCol="1" spcCol="1270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en-US" altLang="ko-KR" dirty="0"/>
                <a:t>SBV</a:t>
              </a:r>
              <a:r>
                <a:rPr lang="ko-KR" altLang="en-US" dirty="0"/>
                <a:t> 입자는 꽃가루</a:t>
              </a:r>
              <a:r>
                <a:rPr lang="en-US" altLang="ko-KR" dirty="0"/>
                <a:t>,</a:t>
              </a:r>
              <a:r>
                <a:rPr lang="ko-KR" altLang="en-US" dirty="0"/>
                <a:t> 꿀</a:t>
              </a:r>
              <a:r>
                <a:rPr lang="en-US" altLang="ko-KR" dirty="0"/>
                <a:t>,</a:t>
              </a:r>
              <a:r>
                <a:rPr lang="ko-KR" altLang="en-US" dirty="0"/>
                <a:t> 죽은 유충에서도 발견되었다</a:t>
              </a:r>
              <a:endParaRPr lang="en-US" altLang="ko-KR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EFF2B29-BEF7-BBC4-E249-68387CCE04CE}"/>
                </a:ext>
              </a:extLst>
            </p:cNvPr>
            <p:cNvSpPr/>
            <p:nvPr/>
          </p:nvSpPr>
          <p:spPr>
            <a:xfrm>
              <a:off x="4782823" y="3526803"/>
              <a:ext cx="556211" cy="475471"/>
            </a:xfrm>
            <a:custGeom>
              <a:avLst/>
              <a:gdLst>
                <a:gd name="connsiteX0" fmla="*/ 0 w 475471"/>
                <a:gd name="connsiteY0" fmla="*/ 111242 h 556211"/>
                <a:gd name="connsiteX1" fmla="*/ 237736 w 475471"/>
                <a:gd name="connsiteY1" fmla="*/ 111242 h 556211"/>
                <a:gd name="connsiteX2" fmla="*/ 237736 w 475471"/>
                <a:gd name="connsiteY2" fmla="*/ 0 h 556211"/>
                <a:gd name="connsiteX3" fmla="*/ 475471 w 475471"/>
                <a:gd name="connsiteY3" fmla="*/ 278106 h 556211"/>
                <a:gd name="connsiteX4" fmla="*/ 237736 w 475471"/>
                <a:gd name="connsiteY4" fmla="*/ 556211 h 556211"/>
                <a:gd name="connsiteX5" fmla="*/ 237736 w 475471"/>
                <a:gd name="connsiteY5" fmla="*/ 444969 h 556211"/>
                <a:gd name="connsiteX6" fmla="*/ 0 w 475471"/>
                <a:gd name="connsiteY6" fmla="*/ 444969 h 556211"/>
                <a:gd name="connsiteX7" fmla="*/ 0 w 475471"/>
                <a:gd name="connsiteY7" fmla="*/ 111242 h 5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471" h="556211">
                  <a:moveTo>
                    <a:pt x="380377" y="1"/>
                  </a:moveTo>
                  <a:lnTo>
                    <a:pt x="380377" y="278106"/>
                  </a:lnTo>
                  <a:lnTo>
                    <a:pt x="475471" y="278106"/>
                  </a:lnTo>
                  <a:lnTo>
                    <a:pt x="237735" y="556210"/>
                  </a:lnTo>
                  <a:lnTo>
                    <a:pt x="0" y="278106"/>
                  </a:lnTo>
                  <a:lnTo>
                    <a:pt x="95094" y="278106"/>
                  </a:lnTo>
                  <a:lnTo>
                    <a:pt x="95094" y="1"/>
                  </a:lnTo>
                  <a:lnTo>
                    <a:pt x="380377" y="1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243" tIns="0" rIns="111241" bIns="142641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31740F6-44FA-B48C-B904-1A699A721E83}"/>
                </a:ext>
              </a:extLst>
            </p:cNvPr>
            <p:cNvSpPr/>
            <p:nvPr/>
          </p:nvSpPr>
          <p:spPr>
            <a:xfrm>
              <a:off x="3939534" y="4226554"/>
              <a:ext cx="2242790" cy="1345674"/>
            </a:xfrm>
            <a:custGeom>
              <a:avLst/>
              <a:gdLst>
                <a:gd name="connsiteX0" fmla="*/ 0 w 2242790"/>
                <a:gd name="connsiteY0" fmla="*/ 134567 h 1345674"/>
                <a:gd name="connsiteX1" fmla="*/ 134567 w 2242790"/>
                <a:gd name="connsiteY1" fmla="*/ 0 h 1345674"/>
                <a:gd name="connsiteX2" fmla="*/ 2108223 w 2242790"/>
                <a:gd name="connsiteY2" fmla="*/ 0 h 1345674"/>
                <a:gd name="connsiteX3" fmla="*/ 2242790 w 2242790"/>
                <a:gd name="connsiteY3" fmla="*/ 134567 h 1345674"/>
                <a:gd name="connsiteX4" fmla="*/ 2242790 w 2242790"/>
                <a:gd name="connsiteY4" fmla="*/ 1211107 h 1345674"/>
                <a:gd name="connsiteX5" fmla="*/ 2108223 w 2242790"/>
                <a:gd name="connsiteY5" fmla="*/ 1345674 h 1345674"/>
                <a:gd name="connsiteX6" fmla="*/ 134567 w 2242790"/>
                <a:gd name="connsiteY6" fmla="*/ 1345674 h 1345674"/>
                <a:gd name="connsiteX7" fmla="*/ 0 w 2242790"/>
                <a:gd name="connsiteY7" fmla="*/ 1211107 h 1345674"/>
                <a:gd name="connsiteX8" fmla="*/ 0 w 2242790"/>
                <a:gd name="connsiteY8" fmla="*/ 134567 h 134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790" h="1345674">
                  <a:moveTo>
                    <a:pt x="0" y="134567"/>
                  </a:moveTo>
                  <a:cubicBezTo>
                    <a:pt x="0" y="60248"/>
                    <a:pt x="60248" y="0"/>
                    <a:pt x="134567" y="0"/>
                  </a:cubicBezTo>
                  <a:lnTo>
                    <a:pt x="2108223" y="0"/>
                  </a:lnTo>
                  <a:cubicBezTo>
                    <a:pt x="2182542" y="0"/>
                    <a:pt x="2242790" y="60248"/>
                    <a:pt x="2242790" y="134567"/>
                  </a:cubicBezTo>
                  <a:lnTo>
                    <a:pt x="2242790" y="1211107"/>
                  </a:lnTo>
                  <a:cubicBezTo>
                    <a:pt x="2242790" y="1285426"/>
                    <a:pt x="2182542" y="1345674"/>
                    <a:pt x="2108223" y="1345674"/>
                  </a:cubicBezTo>
                  <a:lnTo>
                    <a:pt x="134567" y="1345674"/>
                  </a:lnTo>
                  <a:cubicBezTo>
                    <a:pt x="60248" y="1345674"/>
                    <a:pt x="0" y="1285426"/>
                    <a:pt x="0" y="1211107"/>
                  </a:cubicBezTo>
                  <a:lnTo>
                    <a:pt x="0" y="13456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93" tIns="107993" rIns="107993" bIns="10799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/>
                <a:t>최대 </a:t>
              </a:r>
              <a:r>
                <a:rPr lang="en-US" altLang="ko-KR" dirty="0"/>
                <a:t>4</a:t>
              </a:r>
              <a:r>
                <a:rPr lang="ko-KR" altLang="en-US" dirty="0"/>
                <a:t>주 동안 전염성 유지 가능하다</a:t>
              </a:r>
              <a:endParaRPr lang="en-US" sz="1800" kern="1200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A11B576-865C-B1FB-6871-BC77E4D103B6}"/>
                </a:ext>
              </a:extLst>
            </p:cNvPr>
            <p:cNvSpPr/>
            <p:nvPr/>
          </p:nvSpPr>
          <p:spPr>
            <a:xfrm rot="21600000">
              <a:off x="3266696" y="4621284"/>
              <a:ext cx="475472" cy="556212"/>
            </a:xfrm>
            <a:custGeom>
              <a:avLst/>
              <a:gdLst>
                <a:gd name="connsiteX0" fmla="*/ 0 w 475471"/>
                <a:gd name="connsiteY0" fmla="*/ 111242 h 556211"/>
                <a:gd name="connsiteX1" fmla="*/ 237736 w 475471"/>
                <a:gd name="connsiteY1" fmla="*/ 111242 h 556211"/>
                <a:gd name="connsiteX2" fmla="*/ 237736 w 475471"/>
                <a:gd name="connsiteY2" fmla="*/ 0 h 556211"/>
                <a:gd name="connsiteX3" fmla="*/ 475471 w 475471"/>
                <a:gd name="connsiteY3" fmla="*/ 278106 h 556211"/>
                <a:gd name="connsiteX4" fmla="*/ 237736 w 475471"/>
                <a:gd name="connsiteY4" fmla="*/ 556211 h 556211"/>
                <a:gd name="connsiteX5" fmla="*/ 237736 w 475471"/>
                <a:gd name="connsiteY5" fmla="*/ 444969 h 556211"/>
                <a:gd name="connsiteX6" fmla="*/ 0 w 475471"/>
                <a:gd name="connsiteY6" fmla="*/ 444969 h 556211"/>
                <a:gd name="connsiteX7" fmla="*/ 0 w 475471"/>
                <a:gd name="connsiteY7" fmla="*/ 111242 h 5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471" h="556211">
                  <a:moveTo>
                    <a:pt x="475471" y="444969"/>
                  </a:moveTo>
                  <a:lnTo>
                    <a:pt x="237735" y="444969"/>
                  </a:lnTo>
                  <a:lnTo>
                    <a:pt x="237735" y="556211"/>
                  </a:lnTo>
                  <a:lnTo>
                    <a:pt x="0" y="278105"/>
                  </a:lnTo>
                  <a:lnTo>
                    <a:pt x="237735" y="0"/>
                  </a:lnTo>
                  <a:lnTo>
                    <a:pt x="237735" y="111242"/>
                  </a:lnTo>
                  <a:lnTo>
                    <a:pt x="475471" y="111242"/>
                  </a:lnTo>
                  <a:lnTo>
                    <a:pt x="475471" y="444969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641" tIns="111243" rIns="1" bIns="111242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D906280-2C27-9DE9-F13C-1EEE7C102F10}"/>
                </a:ext>
              </a:extLst>
            </p:cNvPr>
            <p:cNvSpPr/>
            <p:nvPr/>
          </p:nvSpPr>
          <p:spPr>
            <a:xfrm>
              <a:off x="799627" y="4226554"/>
              <a:ext cx="2242790" cy="1345674"/>
            </a:xfrm>
            <a:custGeom>
              <a:avLst/>
              <a:gdLst>
                <a:gd name="connsiteX0" fmla="*/ 0 w 2242790"/>
                <a:gd name="connsiteY0" fmla="*/ 134567 h 1345674"/>
                <a:gd name="connsiteX1" fmla="*/ 134567 w 2242790"/>
                <a:gd name="connsiteY1" fmla="*/ 0 h 1345674"/>
                <a:gd name="connsiteX2" fmla="*/ 2108223 w 2242790"/>
                <a:gd name="connsiteY2" fmla="*/ 0 h 1345674"/>
                <a:gd name="connsiteX3" fmla="*/ 2242790 w 2242790"/>
                <a:gd name="connsiteY3" fmla="*/ 134567 h 1345674"/>
                <a:gd name="connsiteX4" fmla="*/ 2242790 w 2242790"/>
                <a:gd name="connsiteY4" fmla="*/ 1211107 h 1345674"/>
                <a:gd name="connsiteX5" fmla="*/ 2108223 w 2242790"/>
                <a:gd name="connsiteY5" fmla="*/ 1345674 h 1345674"/>
                <a:gd name="connsiteX6" fmla="*/ 134567 w 2242790"/>
                <a:gd name="connsiteY6" fmla="*/ 1345674 h 1345674"/>
                <a:gd name="connsiteX7" fmla="*/ 0 w 2242790"/>
                <a:gd name="connsiteY7" fmla="*/ 1211107 h 1345674"/>
                <a:gd name="connsiteX8" fmla="*/ 0 w 2242790"/>
                <a:gd name="connsiteY8" fmla="*/ 134567 h 134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790" h="1345674">
                  <a:moveTo>
                    <a:pt x="0" y="134567"/>
                  </a:moveTo>
                  <a:cubicBezTo>
                    <a:pt x="0" y="60248"/>
                    <a:pt x="60248" y="0"/>
                    <a:pt x="134567" y="0"/>
                  </a:cubicBezTo>
                  <a:lnTo>
                    <a:pt x="2108223" y="0"/>
                  </a:lnTo>
                  <a:cubicBezTo>
                    <a:pt x="2182542" y="0"/>
                    <a:pt x="2242790" y="60248"/>
                    <a:pt x="2242790" y="134567"/>
                  </a:cubicBezTo>
                  <a:lnTo>
                    <a:pt x="2242790" y="1211107"/>
                  </a:lnTo>
                  <a:cubicBezTo>
                    <a:pt x="2242790" y="1285426"/>
                    <a:pt x="2182542" y="1345674"/>
                    <a:pt x="2108223" y="1345674"/>
                  </a:cubicBezTo>
                  <a:lnTo>
                    <a:pt x="134567" y="1345674"/>
                  </a:lnTo>
                  <a:cubicBezTo>
                    <a:pt x="60248" y="1345674"/>
                    <a:pt x="0" y="1285426"/>
                    <a:pt x="0" y="1211107"/>
                  </a:cubicBezTo>
                  <a:lnTo>
                    <a:pt x="0" y="13456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93" tIns="107993" rIns="107993" bIns="10799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/>
                <a:t>음식 매개 감염과 같은 직접적인 수평 전파</a:t>
              </a:r>
              <a:endParaRPr lang="en-US" sz="1800" kern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9CB628-77A3-86CD-8CB5-95A0126BADFA}"/>
              </a:ext>
            </a:extLst>
          </p:cNvPr>
          <p:cNvSpPr txBox="1"/>
          <p:nvPr/>
        </p:nvSpPr>
        <p:spPr>
          <a:xfrm>
            <a:off x="3873914" y="6040416"/>
            <a:ext cx="494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2: </a:t>
            </a:r>
            <a:r>
              <a:rPr lang="ko-KR" altLang="en-US" dirty="0"/>
              <a:t>백묵병의 감염 경로 </a:t>
            </a:r>
            <a:r>
              <a:rPr lang="en-US" altLang="ko-KR" dirty="0"/>
              <a:t>(</a:t>
            </a:r>
            <a:r>
              <a:rPr lang="ko-KR" altLang="en-US" dirty="0"/>
              <a:t>수직 전파 및 수평 전파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08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3926A-56ED-F46C-F711-08C57D3C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36" y="259773"/>
            <a:ext cx="9960864" cy="9875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100" dirty="0"/>
              <a:t>감염 단계</a:t>
            </a:r>
            <a:br>
              <a:rPr lang="en-US" altLang="ko-KR" sz="3100" dirty="0"/>
            </a:br>
            <a:endParaRPr lang="ko-KR" altLang="en-US" sz="31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D7C68E-36C4-651F-A700-AB8426B90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4527" y="1834587"/>
            <a:ext cx="3511296" cy="4873752"/>
          </a:xfrm>
        </p:spPr>
        <p:txBody>
          <a:bodyPr/>
          <a:lstStyle/>
          <a:p>
            <a:r>
              <a:rPr lang="ko-KR" altLang="en-US" b="1" dirty="0"/>
              <a:t>참고 문헌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이혜민</a:t>
            </a:r>
            <a:r>
              <a:rPr lang="en-US" altLang="ko-KR" dirty="0"/>
              <a:t>, </a:t>
            </a:r>
            <a:r>
              <a:rPr lang="ko-KR" altLang="en-US" dirty="0" err="1"/>
              <a:t>이도부</a:t>
            </a:r>
            <a:r>
              <a:rPr lang="en-US" altLang="ko-KR" dirty="0"/>
              <a:t>, </a:t>
            </a:r>
            <a:r>
              <a:rPr lang="ko-KR" altLang="en-US" dirty="0"/>
              <a:t>한상훈</a:t>
            </a:r>
            <a:r>
              <a:rPr lang="en-US" altLang="ko-KR" dirty="0"/>
              <a:t>, </a:t>
            </a:r>
            <a:r>
              <a:rPr lang="ko-KR" altLang="en-US" dirty="0"/>
              <a:t>남성희</a:t>
            </a:r>
            <a:r>
              <a:rPr lang="en-US" altLang="ko-KR" dirty="0"/>
              <a:t>, </a:t>
            </a:r>
            <a:r>
              <a:rPr lang="ko-KR" altLang="en-US" dirty="0" err="1"/>
              <a:t>임윤규</a:t>
            </a:r>
            <a:r>
              <a:rPr lang="en-US" altLang="ko-KR" dirty="0"/>
              <a:t>, </a:t>
            </a:r>
            <a:r>
              <a:rPr lang="ko-KR" altLang="en-US" dirty="0"/>
              <a:t>윤병수</a:t>
            </a:r>
            <a:r>
              <a:rPr lang="en-US" altLang="ko-KR" dirty="0"/>
              <a:t>. </a:t>
            </a:r>
            <a:r>
              <a:rPr lang="en-US" altLang="ko-KR" i="1" dirty="0"/>
              <a:t>Real-Time PCR</a:t>
            </a:r>
            <a:r>
              <a:rPr lang="ko-KR" altLang="en-US" i="1" dirty="0"/>
              <a:t>을 이용한 </a:t>
            </a:r>
            <a:r>
              <a:rPr lang="ko-KR" altLang="en-US" i="1" dirty="0" err="1"/>
              <a:t>백묵병</a:t>
            </a:r>
            <a:r>
              <a:rPr lang="ko-KR" altLang="en-US" i="1" dirty="0"/>
              <a:t> </a:t>
            </a:r>
            <a:r>
              <a:rPr lang="ko-KR" altLang="en-US" i="1" dirty="0" err="1"/>
              <a:t>원인균</a:t>
            </a:r>
            <a:r>
              <a:rPr lang="ko-KR" altLang="en-US" i="1" dirty="0"/>
              <a:t> </a:t>
            </a:r>
            <a:r>
              <a:rPr lang="en-US" altLang="ko-KR" i="1" dirty="0" err="1"/>
              <a:t>Ascosphaera</a:t>
            </a:r>
            <a:r>
              <a:rPr lang="en-US" altLang="ko-KR" i="1" dirty="0"/>
              <a:t> </a:t>
            </a:r>
            <a:r>
              <a:rPr lang="en-US" altLang="ko-KR" i="1" dirty="0" err="1"/>
              <a:t>apis</a:t>
            </a:r>
            <a:r>
              <a:rPr lang="ko-KR" altLang="en-US" i="1" dirty="0"/>
              <a:t>의 신속 검출</a:t>
            </a:r>
            <a:r>
              <a:rPr lang="en-US" altLang="ko-KR" dirty="0"/>
              <a:t>. </a:t>
            </a:r>
            <a:r>
              <a:rPr lang="ko-KR" altLang="en-US" dirty="0"/>
              <a:t>경기도 자연과학부</a:t>
            </a:r>
            <a:r>
              <a:rPr lang="en-US" altLang="ko-KR" dirty="0"/>
              <a:t>, </a:t>
            </a:r>
            <a:r>
              <a:rPr lang="ko-KR" altLang="en-US" dirty="0"/>
              <a:t>농촌진흥청 농업과학기술원</a:t>
            </a:r>
            <a:r>
              <a:rPr lang="en-US" altLang="ko-KR" dirty="0"/>
              <a:t>, </a:t>
            </a:r>
            <a:r>
              <a:rPr lang="ko-KR" altLang="en-US" dirty="0"/>
              <a:t>제주대학교 수의학과</a:t>
            </a:r>
            <a:r>
              <a:rPr lang="en-US" altLang="ko-KR" dirty="0"/>
              <a:t>, 2008.</a:t>
            </a:r>
          </a:p>
          <a:p>
            <a:endParaRPr lang="en-US" dirty="0"/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7F3780E9-C1FB-F94B-88F6-2B7249E25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323317"/>
              </p:ext>
            </p:extLst>
          </p:nvPr>
        </p:nvGraphicFramePr>
        <p:xfrm>
          <a:off x="509155" y="1371600"/>
          <a:ext cx="7415645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E76B70-D1D6-C70F-6B8F-2DF9BF899E49}"/>
              </a:ext>
            </a:extLst>
          </p:cNvPr>
          <p:cNvSpPr txBox="1"/>
          <p:nvPr/>
        </p:nvSpPr>
        <p:spPr>
          <a:xfrm>
            <a:off x="7966017" y="1346583"/>
            <a:ext cx="364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3: </a:t>
            </a:r>
            <a:r>
              <a:rPr lang="ko-KR" altLang="en-US" dirty="0"/>
              <a:t>백묵병의 감염 단계</a:t>
            </a:r>
          </a:p>
        </p:txBody>
      </p:sp>
    </p:spTree>
    <p:extLst>
      <p:ext uri="{BB962C8B-B14F-4D97-AF65-F5344CB8AC3E}">
        <p14:creationId xmlns:p14="http://schemas.microsoft.com/office/powerpoint/2010/main" val="11579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E0F49-AD1E-8FAD-CF51-418ED252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766" y="89803"/>
            <a:ext cx="9960864" cy="98755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국내 지역별 </a:t>
            </a:r>
            <a:r>
              <a:rPr lang="ko-KR" altLang="en-US" dirty="0" err="1"/>
              <a:t>백묵병</a:t>
            </a:r>
            <a:r>
              <a:rPr lang="ko-KR" altLang="en-US" dirty="0"/>
              <a:t> 감염률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87025-4FC2-4BDE-0C28-BD0B9FB1F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76" y="1289304"/>
            <a:ext cx="5384800" cy="4672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C23198-7B47-F249-A36F-F5CE7B1E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66" y="1011408"/>
            <a:ext cx="5974442" cy="359902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C2F10-1F8F-AAD2-2073-F81871BC296C}"/>
              </a:ext>
            </a:extLst>
          </p:cNvPr>
          <p:cNvSpPr txBox="1"/>
          <p:nvPr/>
        </p:nvSpPr>
        <p:spPr>
          <a:xfrm>
            <a:off x="2554559" y="5755564"/>
            <a:ext cx="8510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참고 문헌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최용수</a:t>
            </a:r>
            <a:r>
              <a:rPr lang="en-US" altLang="ko-KR" dirty="0"/>
              <a:t>, </a:t>
            </a:r>
            <a:r>
              <a:rPr lang="ko-KR" altLang="en-US" dirty="0" err="1"/>
              <a:t>이명렬</a:t>
            </a:r>
            <a:r>
              <a:rPr lang="en-US" altLang="ko-KR" dirty="0"/>
              <a:t>, </a:t>
            </a:r>
            <a:r>
              <a:rPr lang="ko-KR" altLang="en-US" dirty="0" err="1"/>
              <a:t>이만영</a:t>
            </a:r>
            <a:r>
              <a:rPr lang="en-US" altLang="ko-KR" dirty="0"/>
              <a:t>, </a:t>
            </a:r>
            <a:r>
              <a:rPr lang="ko-KR" altLang="en-US" dirty="0" err="1"/>
              <a:t>이광길</a:t>
            </a:r>
            <a:r>
              <a:rPr lang="en-US" altLang="ko-KR" dirty="0"/>
              <a:t>. "</a:t>
            </a:r>
            <a:r>
              <a:rPr lang="ko-KR" altLang="en-US" dirty="0"/>
              <a:t>국내 꿀벌에서의 바이러스 진단 및 질병 발생 현황 조사</a:t>
            </a:r>
            <a:r>
              <a:rPr lang="en-US" altLang="ko-KR" dirty="0"/>
              <a:t>." </a:t>
            </a:r>
            <a:r>
              <a:rPr lang="ko-KR" altLang="en-US" i="1" dirty="0" err="1"/>
              <a:t>한국양봉학회지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23</a:t>
            </a:r>
            <a:r>
              <a:rPr lang="ko-KR" altLang="en-US" dirty="0"/>
              <a:t>권 제</a:t>
            </a:r>
            <a:r>
              <a:rPr lang="en-US" altLang="ko-KR" dirty="0"/>
              <a:t>2</a:t>
            </a:r>
            <a:r>
              <a:rPr lang="ko-KR" altLang="en-US" dirty="0"/>
              <a:t>호</a:t>
            </a:r>
            <a:r>
              <a:rPr lang="en-US" altLang="ko-KR" dirty="0"/>
              <a:t>, 2008, pp. 153-159.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9F752-71C6-A44E-5E17-A4012729F910}"/>
              </a:ext>
            </a:extLst>
          </p:cNvPr>
          <p:cNvSpPr txBox="1"/>
          <p:nvPr/>
        </p:nvSpPr>
        <p:spPr>
          <a:xfrm>
            <a:off x="4377159" y="4637715"/>
            <a:ext cx="498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4: </a:t>
            </a:r>
            <a:r>
              <a:rPr lang="ko-KR" altLang="en-US" dirty="0"/>
              <a:t>국내 지역별 </a:t>
            </a:r>
            <a:r>
              <a:rPr lang="ko-KR" altLang="en-US" dirty="0" err="1"/>
              <a:t>백묵병</a:t>
            </a:r>
            <a:r>
              <a:rPr lang="ko-KR" altLang="en-US" dirty="0"/>
              <a:t> 감염률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9BE60-2634-91AC-43A8-C994CD61D0A1}"/>
              </a:ext>
            </a:extLst>
          </p:cNvPr>
          <p:cNvSpPr txBox="1"/>
          <p:nvPr/>
        </p:nvSpPr>
        <p:spPr>
          <a:xfrm>
            <a:off x="2554559" y="5058140"/>
            <a:ext cx="721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국내 주요 지역에서 </a:t>
            </a:r>
            <a:r>
              <a:rPr lang="ko-KR" altLang="en-US" dirty="0" err="1"/>
              <a:t>백묵병</a:t>
            </a:r>
            <a:r>
              <a:rPr lang="ko-KR" altLang="en-US" dirty="0"/>
              <a:t> 감염률을 나타낸 그래프</a:t>
            </a:r>
            <a:r>
              <a:rPr lang="en-US" altLang="ko-KR" dirty="0"/>
              <a:t>. </a:t>
            </a:r>
            <a:r>
              <a:rPr lang="ko-KR" altLang="en-US" dirty="0"/>
              <a:t>가장 높은 감염률은 순천 지역에서 관찰되었으며</a:t>
            </a:r>
            <a:r>
              <a:rPr lang="en-US" altLang="ko-KR" dirty="0"/>
              <a:t>, </a:t>
            </a:r>
            <a:r>
              <a:rPr lang="ko-KR" altLang="en-US" dirty="0"/>
              <a:t>평균 감염률은 </a:t>
            </a:r>
            <a:r>
              <a:rPr lang="en-US" altLang="ko-KR" dirty="0"/>
              <a:t>27.03%</a:t>
            </a:r>
            <a:r>
              <a:rPr lang="ko-KR" altLang="en-US" dirty="0"/>
              <a:t>로 기록되었습니다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35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A4BD-EC5A-37E6-BFEC-016DC3A5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136" y="54744"/>
            <a:ext cx="9960864" cy="987552"/>
          </a:xfrm>
        </p:spPr>
        <p:txBody>
          <a:bodyPr/>
          <a:lstStyle/>
          <a:p>
            <a:r>
              <a:rPr lang="ko-KR" altLang="en-US" dirty="0"/>
              <a:t>국내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ko-KR" altLang="en-US" dirty="0" err="1"/>
              <a:t>백묵병</a:t>
            </a:r>
            <a:r>
              <a:rPr lang="ko-KR" altLang="en-US" dirty="0"/>
              <a:t> </a:t>
            </a:r>
            <a:r>
              <a:rPr lang="ko-KR" altLang="en-US" dirty="0" err="1"/>
              <a:t>증가률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A8D63-A8A7-022F-4A26-02833BC4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664" y="5888440"/>
            <a:ext cx="8050509" cy="2664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/>
              <a:t>참고 문헌</a:t>
            </a:r>
            <a:r>
              <a:rPr lang="en-US" altLang="ko-KR" sz="1800" b="1" dirty="0"/>
              <a:t>:</a:t>
            </a:r>
          </a:p>
          <a:p>
            <a:pPr marL="0" indent="0">
              <a:buNone/>
            </a:pPr>
            <a:r>
              <a:rPr lang="ko-KR" altLang="en-US" sz="1800" dirty="0"/>
              <a:t>농림축산검역본부</a:t>
            </a:r>
            <a:r>
              <a:rPr lang="en-US" altLang="ko-KR" sz="1800" dirty="0"/>
              <a:t>. </a:t>
            </a:r>
            <a:r>
              <a:rPr lang="en-US" altLang="ko-KR" sz="1800" i="1" dirty="0"/>
              <a:t>2022</a:t>
            </a:r>
            <a:r>
              <a:rPr lang="ko-KR" altLang="en-US" sz="1800" i="1" dirty="0"/>
              <a:t>년 꿀벌질병 진단실적 보고</a:t>
            </a:r>
            <a:r>
              <a:rPr lang="en-US" altLang="ko-KR" sz="1800" dirty="0"/>
              <a:t>, 2023.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14099-3831-5020-3A29-4572EDC0E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64" y="969560"/>
            <a:ext cx="5839691" cy="365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5A9AC5-483D-61E0-5D90-E55D8979CF3A}"/>
              </a:ext>
            </a:extLst>
          </p:cNvPr>
          <p:cNvSpPr txBox="1"/>
          <p:nvPr/>
        </p:nvSpPr>
        <p:spPr>
          <a:xfrm>
            <a:off x="4375230" y="4693238"/>
            <a:ext cx="501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5: </a:t>
            </a:r>
            <a:r>
              <a:rPr lang="ko-KR" altLang="en-US" dirty="0"/>
              <a:t>국내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ko-KR" altLang="en-US" dirty="0" err="1"/>
              <a:t>백묵병</a:t>
            </a:r>
            <a:r>
              <a:rPr lang="ko-KR" altLang="en-US" dirty="0"/>
              <a:t> 증가율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87DB0-E0EA-CC13-42C8-4FE2C81A3063}"/>
              </a:ext>
            </a:extLst>
          </p:cNvPr>
          <p:cNvSpPr txBox="1"/>
          <p:nvPr/>
        </p:nvSpPr>
        <p:spPr>
          <a:xfrm>
            <a:off x="3127664" y="5184400"/>
            <a:ext cx="653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설명</a:t>
            </a:r>
            <a:r>
              <a:rPr lang="en-US" altLang="ko-KR" b="1" dirty="0"/>
              <a:t>:</a:t>
            </a:r>
            <a:r>
              <a:rPr lang="en-US" altLang="ko-KR" dirty="0"/>
              <a:t> 2022</a:t>
            </a:r>
            <a:r>
              <a:rPr lang="ko-KR" altLang="en-US" dirty="0"/>
              <a:t>년 주요 벌꿀 질병 중 백묵병의 증가율은 </a:t>
            </a:r>
            <a:r>
              <a:rPr lang="en-US" altLang="ko-KR" dirty="0"/>
              <a:t>10.5%</a:t>
            </a:r>
            <a:r>
              <a:rPr lang="ko-KR" altLang="en-US" dirty="0"/>
              <a:t>로 나타났으며</a:t>
            </a:r>
            <a:r>
              <a:rPr lang="en-US" altLang="ko-KR" dirty="0"/>
              <a:t>, </a:t>
            </a:r>
            <a:r>
              <a:rPr lang="ko-KR" altLang="en-US" dirty="0"/>
              <a:t>이는 양봉 산업에 중대한 영향을 미치는 수치입니다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57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9C7530-0BF7-9855-EF46-3056D192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054" y="301752"/>
            <a:ext cx="9960864" cy="98755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ko-KR" sz="3100" dirty="0"/>
              <a:t>백묵병의 계절별 유병률과 주요 원인</a:t>
            </a:r>
            <a:br>
              <a:rPr lang="en-US" altLang="ko-KR" sz="3100" dirty="0"/>
            </a:br>
            <a:endParaRPr lang="en-US" sz="31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C7F626E-D99D-476C-8054-C74391A63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576" y="1009581"/>
            <a:ext cx="5384800" cy="4672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SBV</a:t>
            </a:r>
            <a:r>
              <a:rPr lang="ko-KR" altLang="en-US" dirty="0"/>
              <a:t> 감염률은 </a:t>
            </a:r>
            <a:r>
              <a:rPr lang="en-US" altLang="ko-KR" dirty="0"/>
              <a:t>“</a:t>
            </a:r>
            <a:r>
              <a:rPr lang="ko-KR" altLang="en-US" dirty="0"/>
              <a:t>계절적</a:t>
            </a:r>
            <a:r>
              <a:rPr lang="en-US" altLang="ko-KR" dirty="0"/>
              <a:t>”</a:t>
            </a:r>
            <a:r>
              <a:rPr lang="ko-KR" altLang="en-US" dirty="0"/>
              <a:t>인 요인이 크게 작용하여</a:t>
            </a:r>
            <a:r>
              <a:rPr lang="en-US" altLang="ko-KR" dirty="0"/>
              <a:t>,</a:t>
            </a:r>
            <a:r>
              <a:rPr lang="ko-KR" altLang="en-US" dirty="0"/>
              <a:t> 서양 꿀벌</a:t>
            </a:r>
            <a:r>
              <a:rPr lang="en-US" altLang="ko-KR" dirty="0"/>
              <a:t>,</a:t>
            </a:r>
            <a:r>
              <a:rPr lang="ko-KR" altLang="en-US" dirty="0"/>
              <a:t> 동양 꿀벌 모두 봄철에 감염률이 최고조에 달하는 것으로 확인하였습니다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봄철에 풍부한 꽃가루와 꿀이 공급되어 감염에 취약한 유충의 수가 증가 봄철의 빈번한 기온 변동 이 원인인 것으로 보입니다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서양 꿀벌에 비해 동양 꿀벌에서의 </a:t>
            </a:r>
            <a:r>
              <a:rPr lang="en-US" altLang="ko-KR" dirty="0"/>
              <a:t>SBV</a:t>
            </a:r>
            <a:r>
              <a:rPr lang="ko-KR" altLang="en-US" dirty="0"/>
              <a:t> 감염률이 높게 나타났습니다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pic>
        <p:nvPicPr>
          <p:cNvPr id="2" name="내용 개체 틀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E2E741E-5616-B48E-7092-4BB39562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335823" y="987967"/>
            <a:ext cx="5384800" cy="3653481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9541B-8128-993E-DBA4-C34F5DC0F06B}"/>
              </a:ext>
            </a:extLst>
          </p:cNvPr>
          <p:cNvSpPr txBox="1"/>
          <p:nvPr/>
        </p:nvSpPr>
        <p:spPr>
          <a:xfrm>
            <a:off x="6335823" y="5265424"/>
            <a:ext cx="5759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참고 문헌</a:t>
            </a:r>
            <a:r>
              <a:rPr lang="en-US" altLang="ko-KR" b="1" dirty="0"/>
              <a:t>:</a:t>
            </a:r>
          </a:p>
          <a:p>
            <a:r>
              <a:rPr lang="en-US" altLang="ko-KR" dirty="0"/>
              <a:t>Wei, R., Cao, L., Feng, Y., Chen, Y., Chen, G., &amp; Zheng, H. (2022). </a:t>
            </a:r>
            <a:r>
              <a:rPr lang="en-US" altLang="ko-KR" i="1" dirty="0" err="1"/>
              <a:t>Sacbrood</a:t>
            </a:r>
            <a:r>
              <a:rPr lang="en-US" altLang="ko-KR" i="1" dirty="0"/>
              <a:t> Virus: A Growing Threat to Honeybees and Wild Pollinators</a:t>
            </a:r>
            <a:r>
              <a:rPr lang="en-US" altLang="ko-KR" dirty="0"/>
              <a:t>. Viruses, 14(9), 1871. </a:t>
            </a:r>
            <a:r>
              <a:rPr lang="en-US" altLang="ko-KR" dirty="0">
                <a:hlinkClick r:id="rId3"/>
              </a:rPr>
              <a:t>https://doi.org/10.3390/v14091871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2BCA0-8A9F-5C88-12F1-EE9A95E624C5}"/>
              </a:ext>
            </a:extLst>
          </p:cNvPr>
          <p:cNvSpPr txBox="1"/>
          <p:nvPr/>
        </p:nvSpPr>
        <p:spPr>
          <a:xfrm>
            <a:off x="7034162" y="4768770"/>
            <a:ext cx="51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6: </a:t>
            </a:r>
            <a:r>
              <a:rPr lang="ko-KR" altLang="en-US" dirty="0"/>
              <a:t>백묵병의 계절별 유병률과 분포</a:t>
            </a:r>
          </a:p>
        </p:txBody>
      </p:sp>
    </p:spTree>
    <p:extLst>
      <p:ext uri="{BB962C8B-B14F-4D97-AF65-F5344CB8AC3E}">
        <p14:creationId xmlns:p14="http://schemas.microsoft.com/office/powerpoint/2010/main" val="270778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91469-E025-EC15-A96E-09B9ADEA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7" y="114300"/>
            <a:ext cx="9960864" cy="987552"/>
          </a:xfrm>
        </p:spPr>
        <p:txBody>
          <a:bodyPr/>
          <a:lstStyle/>
          <a:p>
            <a:pPr algn="ctr"/>
            <a:r>
              <a:rPr lang="ko-KR" altLang="en-US" dirty="0"/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FC70A0-919B-CC39-3013-CD8A624DC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백묵병</a:t>
            </a:r>
            <a:r>
              <a:rPr lang="en-US" altLang="ko-KR" dirty="0"/>
              <a:t>(Chalkbrood)</a:t>
            </a:r>
            <a:r>
              <a:rPr lang="ko-KR" altLang="en-US" dirty="0"/>
              <a:t>은 꿀벌 유충에 발생하는 </a:t>
            </a:r>
            <a:r>
              <a:rPr lang="ko-KR" altLang="en-US" dirty="0" err="1"/>
              <a:t>진균성</a:t>
            </a:r>
            <a:r>
              <a:rPr lang="ko-KR" altLang="en-US" dirty="0"/>
              <a:t> 질병으로</a:t>
            </a:r>
            <a:r>
              <a:rPr lang="en-US" altLang="ko-KR" dirty="0"/>
              <a:t>, </a:t>
            </a:r>
            <a:r>
              <a:rPr lang="ko-KR" altLang="en-US" dirty="0"/>
              <a:t>꿀벌 생태계와 양봉 산업에 심각한 영향을 미치고 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백묵병에 감염된 유충은 하얀색에서 검은색으로 변색되며</a:t>
            </a:r>
            <a:r>
              <a:rPr lang="en-US" altLang="ko-KR" dirty="0"/>
              <a:t>, </a:t>
            </a:r>
            <a:r>
              <a:rPr lang="ko-KR" altLang="en-US" dirty="0"/>
              <a:t>이는 병원균의 성장 단계와 밀접한 관련이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본 연구의 목적은 백묵병의 발생 원인과 특성을 파악하고</a:t>
            </a:r>
            <a:r>
              <a:rPr lang="en-US" altLang="ko-KR" dirty="0"/>
              <a:t>, </a:t>
            </a:r>
            <a:r>
              <a:rPr lang="ko-KR" altLang="en-US" dirty="0"/>
              <a:t>이를 데이터 분석을 통해 체계적으로 이해함으로써 양봉 농가에 실질적인 정보를 제공하는 것입니다</a:t>
            </a:r>
            <a:r>
              <a:rPr lang="en-US" altLang="ko-KR" dirty="0"/>
              <a:t>. </a:t>
            </a:r>
            <a:r>
              <a:rPr lang="ko-KR" altLang="en-US" dirty="0"/>
              <a:t>이를 통해 백묵병의 전파를 사전에 방지하고</a:t>
            </a:r>
            <a:r>
              <a:rPr lang="en-US" altLang="ko-KR" dirty="0"/>
              <a:t>, </a:t>
            </a:r>
            <a:r>
              <a:rPr lang="ko-KR" altLang="en-US" dirty="0"/>
              <a:t>꿀벌의 건강한 생태 유지에 기여하고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910918"/>
      </p:ext>
    </p:extLst>
  </p:cSld>
  <p:clrMapOvr>
    <a:masterClrMapping/>
  </p:clrMapOvr>
</p:sld>
</file>

<file path=ppt/theme/theme1.xml><?xml version="1.0" encoding="utf-8"?>
<a:theme xmlns:a="http://schemas.openxmlformats.org/drawingml/2006/main" name="New_Korea03">
  <a:themeElements>
    <a:clrScheme name="Korea03">
      <a:dk1>
        <a:srgbClr val="000000"/>
      </a:dk1>
      <a:lt1>
        <a:srgbClr val="FFFFFF"/>
      </a:lt1>
      <a:dk2>
        <a:srgbClr val="0362B9"/>
      </a:dk2>
      <a:lt2>
        <a:srgbClr val="BCE7FA"/>
      </a:lt2>
      <a:accent1>
        <a:srgbClr val="3DB5DB"/>
      </a:accent1>
      <a:accent2>
        <a:srgbClr val="DF9B29"/>
      </a:accent2>
      <a:accent3>
        <a:srgbClr val="6699FF"/>
      </a:accent3>
      <a:accent4>
        <a:srgbClr val="D361AA"/>
      </a:accent4>
      <a:accent5>
        <a:srgbClr val="A3D75D"/>
      </a:accent5>
      <a:accent6>
        <a:srgbClr val="D36161"/>
      </a:accent6>
      <a:hlink>
        <a:srgbClr val="FF9933"/>
      </a:hlink>
      <a:folHlink>
        <a:srgbClr val="FF3399"/>
      </a:folHlink>
    </a:clrScheme>
    <a:fontScheme name="Korea03">
      <a:majorFont>
        <a:latin typeface="Corbel"/>
        <a:ea typeface=""/>
        <a:cs typeface=""/>
        <a:font script="Jpan" typeface="HG創英角ｺﾞｼｯｸUB"/>
        <a:font script="Hang" typeface="맑은 고딕"/>
        <a:font script="Hans" typeface="隶书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w Cen MT"/>
        <a:ea typeface=""/>
        <a:cs typeface=""/>
        <a:font script="Jpan" typeface="HGｺﾞｼｯｸE"/>
        <a:font script="Hang" typeface="휴먼모음T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orea03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hade val="100000"/>
                <a:satMod val="115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3491</Words>
  <Application>Microsoft Office PowerPoint</Application>
  <PresentationFormat>와이드스크린</PresentationFormat>
  <Paragraphs>217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Arial</vt:lpstr>
      <vt:lpstr>Calibri</vt:lpstr>
      <vt:lpstr>Corbel</vt:lpstr>
      <vt:lpstr>Tw Cen MT</vt:lpstr>
      <vt:lpstr>Wingdings</vt:lpstr>
      <vt:lpstr>Wingdings 2</vt:lpstr>
      <vt:lpstr>New_Korea03</vt:lpstr>
      <vt:lpstr>백묵병 데이터  분석</vt:lpstr>
      <vt:lpstr>목차.</vt:lpstr>
      <vt:lpstr>백묵병</vt:lpstr>
      <vt:lpstr>감염경로:수직 전파 &amp; 수평 전파 </vt:lpstr>
      <vt:lpstr>감염 단계 </vt:lpstr>
      <vt:lpstr>국내 지역별 백묵병 감염률</vt:lpstr>
      <vt:lpstr>국내 2022년 백묵병 증가률</vt:lpstr>
      <vt:lpstr>백묵병의 계절별 유병률과 주요 원인 </vt:lpstr>
      <vt:lpstr>연구 목적</vt:lpstr>
      <vt:lpstr>데이터 소개</vt:lpstr>
      <vt:lpstr>데이터 크기 및 처리 과정  </vt:lpstr>
      <vt:lpstr>정상, 백묵병 데이터  이미지 </vt:lpstr>
      <vt:lpstr>RGB 색상을 활용한 데이터 분석(빨강, 초록, 파랑) </vt:lpstr>
      <vt:lpstr>RGB 색상을 활용한 데이터 분석(빨강, 초록, 파랑) </vt:lpstr>
      <vt:lpstr>빛의 삼원색과 RGB 데이터 분포 분석(빨강, 초록, 파랑)</vt:lpstr>
      <vt:lpstr>WGB 색상을 사용한 데이터 분석(하양, 회색, 검정)</vt:lpstr>
      <vt:lpstr>WGB 색상을 사용한 데이터 분석(하양, 회색, 검정)</vt:lpstr>
      <vt:lpstr>WGB 색상을 사용한 데이터 분석(하양, 회색, 검정)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W, nonW 를 이용한 데이터 분석(Gray scale)</vt:lpstr>
      <vt:lpstr>결론</vt:lpstr>
      <vt:lpstr>활용방안</vt:lpstr>
      <vt:lpstr>추가 연구 방향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백묵병 데이터  분석</dc:title>
  <dc:creator>1</dc:creator>
  <cp:lastModifiedBy>윤호 김</cp:lastModifiedBy>
  <cp:revision>29</cp:revision>
  <dcterms:created xsi:type="dcterms:W3CDTF">2024-11-03T00:40:26Z</dcterms:created>
  <dcterms:modified xsi:type="dcterms:W3CDTF">2024-12-01T01:26:34Z</dcterms:modified>
  <cp:version>12.0.0.535</cp:version>
</cp:coreProperties>
</file>